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51"/>
  </p:notesMasterIdLst>
  <p:sldIdLst>
    <p:sldId id="271" r:id="rId2"/>
    <p:sldId id="256" r:id="rId3"/>
    <p:sldId id="257" r:id="rId4"/>
    <p:sldId id="270" r:id="rId5"/>
    <p:sldId id="258" r:id="rId6"/>
    <p:sldId id="259" r:id="rId7"/>
    <p:sldId id="274" r:id="rId8"/>
    <p:sldId id="262" r:id="rId9"/>
    <p:sldId id="275" r:id="rId10"/>
    <p:sldId id="272" r:id="rId11"/>
    <p:sldId id="273" r:id="rId12"/>
    <p:sldId id="265" r:id="rId13"/>
    <p:sldId id="276" r:id="rId14"/>
    <p:sldId id="277" r:id="rId15"/>
    <p:sldId id="263" r:id="rId16"/>
    <p:sldId id="278" r:id="rId17"/>
    <p:sldId id="279" r:id="rId18"/>
    <p:sldId id="282" r:id="rId19"/>
    <p:sldId id="283" r:id="rId20"/>
    <p:sldId id="284" r:id="rId21"/>
    <p:sldId id="304" r:id="rId22"/>
    <p:sldId id="305" r:id="rId23"/>
    <p:sldId id="306" r:id="rId24"/>
    <p:sldId id="307" r:id="rId25"/>
    <p:sldId id="285" r:id="rId26"/>
    <p:sldId id="280" r:id="rId27"/>
    <p:sldId id="281" r:id="rId28"/>
    <p:sldId id="290" r:id="rId29"/>
    <p:sldId id="286" r:id="rId30"/>
    <p:sldId id="287" r:id="rId31"/>
    <p:sldId id="308" r:id="rId32"/>
    <p:sldId id="309" r:id="rId33"/>
    <p:sldId id="288" r:id="rId34"/>
    <p:sldId id="289" r:id="rId35"/>
    <p:sldId id="295" r:id="rId36"/>
    <p:sldId id="296" r:id="rId37"/>
    <p:sldId id="299" r:id="rId38"/>
    <p:sldId id="300" r:id="rId39"/>
    <p:sldId id="310" r:id="rId40"/>
    <p:sldId id="311" r:id="rId41"/>
    <p:sldId id="312" r:id="rId42"/>
    <p:sldId id="313" r:id="rId43"/>
    <p:sldId id="264" r:id="rId44"/>
    <p:sldId id="302" r:id="rId45"/>
    <p:sldId id="260" r:id="rId46"/>
    <p:sldId id="268" r:id="rId47"/>
    <p:sldId id="301" r:id="rId48"/>
    <p:sldId id="267" r:id="rId49"/>
    <p:sldId id="303" r:id="rId50"/>
  </p:sldIdLst>
  <p:sldSz cx="18288000" cy="10287000"/>
  <p:notesSz cx="6858000" cy="9144000"/>
  <p:embeddedFontLst>
    <p:embeddedFont>
      <p:font typeface="Montserrat" panose="00000500000000000000" pitchFamily="2" charset="0"/>
      <p:regular r:id="rId52"/>
      <p:bold r:id="rId53"/>
      <p:italic r:id="rId54"/>
      <p:boldItalic r:id="rId55"/>
    </p:embeddedFont>
    <p:embeddedFont>
      <p:font typeface="Montserrat Bold" panose="00000800000000000000" charset="0"/>
      <p:regular r:id="rId56"/>
      <p:bold r:id="rId57"/>
    </p:embeddedFont>
    <p:embeddedFont>
      <p:font typeface="Poppins" panose="00000500000000000000" pitchFamily="2" charset="0"/>
      <p:regular r:id="rId58"/>
      <p:bold r:id="rId59"/>
      <p:italic r:id="rId60"/>
      <p:boldItalic r:id="rId61"/>
    </p:embeddedFont>
    <p:embeddedFont>
      <p:font typeface="Poppins Bold" panose="00000800000000000000" charset="0"/>
      <p:regular r:id="rId62"/>
      <p:bold r:id="rId6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0" userDrawn="1">
          <p15:clr>
            <a:srgbClr val="A4A3A4"/>
          </p15:clr>
        </p15:guide>
        <p15:guide id="2" pos="12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F2E"/>
    <a:srgbClr val="145D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378356-E631-46D2-99D9-A609B85C2E81}" v="291" dt="2025-07-11T14:37:02.9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834" y="72"/>
      </p:cViewPr>
      <p:guideLst>
        <p:guide orient="horz" pos="600"/>
        <p:guide pos="12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2.fntdata"/><Relationship Id="rId68"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smin Lima" userId="0363c4e17e07ce6a" providerId="LiveId" clId="{5E378356-E631-46D2-99D9-A609B85C2E81}"/>
    <pc:docChg chg="undo redo custSel addSld delSld modSld sldOrd modMainMaster">
      <pc:chgData name="Yasmin Lima" userId="0363c4e17e07ce6a" providerId="LiveId" clId="{5E378356-E631-46D2-99D9-A609B85C2E81}" dt="2025-07-11T14:38:03.747" v="6619" actId="1076"/>
      <pc:docMkLst>
        <pc:docMk/>
      </pc:docMkLst>
      <pc:sldChg chg="addSp delSp modSp mod modTransition">
        <pc:chgData name="Yasmin Lima" userId="0363c4e17e07ce6a" providerId="LiveId" clId="{5E378356-E631-46D2-99D9-A609B85C2E81}" dt="2025-06-26T02:03:03.864" v="5915" actId="478"/>
        <pc:sldMkLst>
          <pc:docMk/>
          <pc:sldMk cId="0" sldId="256"/>
        </pc:sldMkLst>
        <pc:spChg chg="mod">
          <ac:chgData name="Yasmin Lima" userId="0363c4e17e07ce6a" providerId="LiveId" clId="{5E378356-E631-46D2-99D9-A609B85C2E81}" dt="2025-06-24T14:47:15.971" v="198" actId="20577"/>
          <ac:spMkLst>
            <pc:docMk/>
            <pc:sldMk cId="0" sldId="256"/>
            <ac:spMk id="6" creationId="{00000000-0000-0000-0000-000000000000}"/>
          </ac:spMkLst>
        </pc:spChg>
        <pc:spChg chg="mod">
          <ac:chgData name="Yasmin Lima" userId="0363c4e17e07ce6a" providerId="LiveId" clId="{5E378356-E631-46D2-99D9-A609B85C2E81}" dt="2025-06-24T14:45:15.930" v="178" actId="1076"/>
          <ac:spMkLst>
            <pc:docMk/>
            <pc:sldMk cId="0" sldId="256"/>
            <ac:spMk id="16" creationId="{00000000-0000-0000-0000-000000000000}"/>
          </ac:spMkLst>
        </pc:spChg>
        <pc:grpChg chg="mod">
          <ac:chgData name="Yasmin Lima" userId="0363c4e17e07ce6a" providerId="LiveId" clId="{5E378356-E631-46D2-99D9-A609B85C2E81}" dt="2025-06-24T14:45:29.115" v="180" actId="1076"/>
          <ac:grpSpMkLst>
            <pc:docMk/>
            <pc:sldMk cId="0" sldId="256"/>
            <ac:grpSpMk id="3" creationId="{00000000-0000-0000-0000-000000000000}"/>
          </ac:grpSpMkLst>
        </pc:grpChg>
        <pc:picChg chg="add mod modCrop">
          <ac:chgData name="Yasmin Lima" userId="0363c4e17e07ce6a" providerId="LiveId" clId="{5E378356-E631-46D2-99D9-A609B85C2E81}" dt="2025-06-25T19:21:55.404" v="4597" actId="1076"/>
          <ac:picMkLst>
            <pc:docMk/>
            <pc:sldMk cId="0" sldId="256"/>
            <ac:picMk id="25" creationId="{E619E71D-693B-3137-8424-6992C081B284}"/>
          </ac:picMkLst>
        </pc:picChg>
        <pc:picChg chg="add mod modCrop">
          <ac:chgData name="Yasmin Lima" userId="0363c4e17e07ce6a" providerId="LiveId" clId="{5E378356-E631-46D2-99D9-A609B85C2E81}" dt="2025-06-25T00:08:16.716" v="631" actId="1076"/>
          <ac:picMkLst>
            <pc:docMk/>
            <pc:sldMk cId="0" sldId="256"/>
            <ac:picMk id="30" creationId="{737D1E1B-AA28-2960-E435-140FD5339E20}"/>
          </ac:picMkLst>
        </pc:picChg>
      </pc:sldChg>
      <pc:sldChg chg="addSp delSp modSp mod modTransition">
        <pc:chgData name="Yasmin Lima" userId="0363c4e17e07ce6a" providerId="LiveId" clId="{5E378356-E631-46D2-99D9-A609B85C2E81}" dt="2025-06-25T19:18:38.664" v="4577"/>
        <pc:sldMkLst>
          <pc:docMk/>
          <pc:sldMk cId="0" sldId="257"/>
        </pc:sldMkLst>
        <pc:spChg chg="mod">
          <ac:chgData name="Yasmin Lima" userId="0363c4e17e07ce6a" providerId="LiveId" clId="{5E378356-E631-46D2-99D9-A609B85C2E81}" dt="2025-06-24T14:53:36.401" v="362" actId="1076"/>
          <ac:spMkLst>
            <pc:docMk/>
            <pc:sldMk cId="0" sldId="257"/>
            <ac:spMk id="5" creationId="{00000000-0000-0000-0000-000000000000}"/>
          </ac:spMkLst>
        </pc:spChg>
        <pc:spChg chg="mod">
          <ac:chgData name="Yasmin Lima" userId="0363c4e17e07ce6a" providerId="LiveId" clId="{5E378356-E631-46D2-99D9-A609B85C2E81}" dt="2025-06-24T14:53:36.401" v="362" actId="1076"/>
          <ac:spMkLst>
            <pc:docMk/>
            <pc:sldMk cId="0" sldId="257"/>
            <ac:spMk id="9" creationId="{00000000-0000-0000-0000-000000000000}"/>
          </ac:spMkLst>
        </pc:spChg>
        <pc:spChg chg="mod">
          <ac:chgData name="Yasmin Lima" userId="0363c4e17e07ce6a" providerId="LiveId" clId="{5E378356-E631-46D2-99D9-A609B85C2E81}" dt="2025-06-24T14:54:04.919" v="366" actId="14100"/>
          <ac:spMkLst>
            <pc:docMk/>
            <pc:sldMk cId="0" sldId="257"/>
            <ac:spMk id="11" creationId="{00000000-0000-0000-0000-000000000000}"/>
          </ac:spMkLst>
        </pc:spChg>
        <pc:spChg chg="mod">
          <ac:chgData name="Yasmin Lima" userId="0363c4e17e07ce6a" providerId="LiveId" clId="{5E378356-E631-46D2-99D9-A609B85C2E81}" dt="2025-06-24T14:53:36.401" v="362" actId="1076"/>
          <ac:spMkLst>
            <pc:docMk/>
            <pc:sldMk cId="0" sldId="257"/>
            <ac:spMk id="13" creationId="{00000000-0000-0000-0000-000000000000}"/>
          </ac:spMkLst>
        </pc:spChg>
        <pc:spChg chg="mod">
          <ac:chgData name="Yasmin Lima" userId="0363c4e17e07ce6a" providerId="LiveId" clId="{5E378356-E631-46D2-99D9-A609B85C2E81}" dt="2025-06-24T14:54:24.895" v="370" actId="14100"/>
          <ac:spMkLst>
            <pc:docMk/>
            <pc:sldMk cId="0" sldId="257"/>
            <ac:spMk id="14" creationId="{00000000-0000-0000-0000-000000000000}"/>
          </ac:spMkLst>
        </pc:spChg>
        <pc:spChg chg="mod">
          <ac:chgData name="Yasmin Lima" userId="0363c4e17e07ce6a" providerId="LiveId" clId="{5E378356-E631-46D2-99D9-A609B85C2E81}" dt="2025-06-25T00:14:27.760" v="654" actId="20577"/>
          <ac:spMkLst>
            <pc:docMk/>
            <pc:sldMk cId="0" sldId="257"/>
            <ac:spMk id="17" creationId="{00000000-0000-0000-0000-000000000000}"/>
          </ac:spMkLst>
        </pc:spChg>
        <pc:spChg chg="mod">
          <ac:chgData name="Yasmin Lima" userId="0363c4e17e07ce6a" providerId="LiveId" clId="{5E378356-E631-46D2-99D9-A609B85C2E81}" dt="2025-06-24T14:53:36.401" v="362" actId="1076"/>
          <ac:spMkLst>
            <pc:docMk/>
            <pc:sldMk cId="0" sldId="257"/>
            <ac:spMk id="19" creationId="{00000000-0000-0000-0000-000000000000}"/>
          </ac:spMkLst>
        </pc:spChg>
        <pc:spChg chg="mod">
          <ac:chgData name="Yasmin Lima" userId="0363c4e17e07ce6a" providerId="LiveId" clId="{5E378356-E631-46D2-99D9-A609B85C2E81}" dt="2025-06-24T14:54:45.119" v="378" actId="20577"/>
          <ac:spMkLst>
            <pc:docMk/>
            <pc:sldMk cId="0" sldId="257"/>
            <ac:spMk id="20" creationId="{00000000-0000-0000-0000-000000000000}"/>
          </ac:spMkLst>
        </pc:spChg>
        <pc:spChg chg="mod">
          <ac:chgData name="Yasmin Lima" userId="0363c4e17e07ce6a" providerId="LiveId" clId="{5E378356-E631-46D2-99D9-A609B85C2E81}" dt="2025-06-24T14:53:36.401" v="362" actId="1076"/>
          <ac:spMkLst>
            <pc:docMk/>
            <pc:sldMk cId="0" sldId="257"/>
            <ac:spMk id="22" creationId="{00000000-0000-0000-0000-000000000000}"/>
          </ac:spMkLst>
        </pc:spChg>
        <pc:spChg chg="mod">
          <ac:chgData name="Yasmin Lima" userId="0363c4e17e07ce6a" providerId="LiveId" clId="{5E378356-E631-46D2-99D9-A609B85C2E81}" dt="2025-06-24T14:54:50.956" v="385" actId="20577"/>
          <ac:spMkLst>
            <pc:docMk/>
            <pc:sldMk cId="0" sldId="257"/>
            <ac:spMk id="23" creationId="{00000000-0000-0000-0000-000000000000}"/>
          </ac:spMkLst>
        </pc:spChg>
        <pc:picChg chg="add mod modCrop">
          <ac:chgData name="Yasmin Lima" userId="0363c4e17e07ce6a" providerId="LiveId" clId="{5E378356-E631-46D2-99D9-A609B85C2E81}" dt="2025-06-24T14:53:08.897" v="356" actId="1076"/>
          <ac:picMkLst>
            <pc:docMk/>
            <pc:sldMk cId="0" sldId="257"/>
            <ac:picMk id="35" creationId="{58884CBB-69F0-5D26-51BD-D7FA078612C7}"/>
          </ac:picMkLst>
        </pc:picChg>
      </pc:sldChg>
      <pc:sldChg chg="addSp delSp modSp mod modTransition">
        <pc:chgData name="Yasmin Lima" userId="0363c4e17e07ce6a" providerId="LiveId" clId="{5E378356-E631-46D2-99D9-A609B85C2E81}" dt="2025-06-25T19:29:07.802" v="4657" actId="1076"/>
        <pc:sldMkLst>
          <pc:docMk/>
          <pc:sldMk cId="0" sldId="258"/>
        </pc:sldMkLst>
        <pc:spChg chg="mod">
          <ac:chgData name="Yasmin Lima" userId="0363c4e17e07ce6a" providerId="LiveId" clId="{5E378356-E631-46D2-99D9-A609B85C2E81}" dt="2025-06-25T13:06:55.732" v="3121"/>
          <ac:spMkLst>
            <pc:docMk/>
            <pc:sldMk cId="0" sldId="258"/>
            <ac:spMk id="9" creationId="{00000000-0000-0000-0000-000000000000}"/>
          </ac:spMkLst>
        </pc:spChg>
        <pc:spChg chg="mod">
          <ac:chgData name="Yasmin Lima" userId="0363c4e17e07ce6a" providerId="LiveId" clId="{5E378356-E631-46D2-99D9-A609B85C2E81}" dt="2025-06-25T00:23:01.799" v="1142" actId="20577"/>
          <ac:spMkLst>
            <pc:docMk/>
            <pc:sldMk cId="0" sldId="258"/>
            <ac:spMk id="10" creationId="{00000000-0000-0000-0000-000000000000}"/>
          </ac:spMkLst>
        </pc:spChg>
        <pc:grpChg chg="mod">
          <ac:chgData name="Yasmin Lima" userId="0363c4e17e07ce6a" providerId="LiveId" clId="{5E378356-E631-46D2-99D9-A609B85C2E81}" dt="2025-06-25T00:23:29.074" v="1143" actId="14100"/>
          <ac:grpSpMkLst>
            <pc:docMk/>
            <pc:sldMk cId="0" sldId="258"/>
            <ac:grpSpMk id="6" creationId="{00000000-0000-0000-0000-000000000000}"/>
          </ac:grpSpMkLst>
        </pc:grpChg>
        <pc:picChg chg="add mod ord modCrop">
          <ac:chgData name="Yasmin Lima" userId="0363c4e17e07ce6a" providerId="LiveId" clId="{5E378356-E631-46D2-99D9-A609B85C2E81}" dt="2025-06-25T19:29:07.802" v="4657" actId="1076"/>
          <ac:picMkLst>
            <pc:docMk/>
            <pc:sldMk cId="0" sldId="258"/>
            <ac:picMk id="14" creationId="{E0646D27-48A6-93D7-4C31-D179145763E1}"/>
          </ac:picMkLst>
        </pc:picChg>
      </pc:sldChg>
      <pc:sldChg chg="addSp delSp modSp mod modTransition">
        <pc:chgData name="Yasmin Lima" userId="0363c4e17e07ce6a" providerId="LiveId" clId="{5E378356-E631-46D2-99D9-A609B85C2E81}" dt="2025-06-26T02:06:06.503" v="5952" actId="20577"/>
        <pc:sldMkLst>
          <pc:docMk/>
          <pc:sldMk cId="0" sldId="259"/>
        </pc:sldMkLst>
        <pc:spChg chg="mod">
          <ac:chgData name="Yasmin Lima" userId="0363c4e17e07ce6a" providerId="LiveId" clId="{5E378356-E631-46D2-99D9-A609B85C2E81}" dt="2025-06-25T12:18:13.796" v="1942" actId="1076"/>
          <ac:spMkLst>
            <pc:docMk/>
            <pc:sldMk cId="0" sldId="259"/>
            <ac:spMk id="3" creationId="{00000000-0000-0000-0000-000000000000}"/>
          </ac:spMkLst>
        </pc:spChg>
        <pc:spChg chg="mod">
          <ac:chgData name="Yasmin Lima" userId="0363c4e17e07ce6a" providerId="LiveId" clId="{5E378356-E631-46D2-99D9-A609B85C2E81}" dt="2025-06-26T02:06:06.503" v="5952" actId="20577"/>
          <ac:spMkLst>
            <pc:docMk/>
            <pc:sldMk cId="0" sldId="259"/>
            <ac:spMk id="11" creationId="{00000000-0000-0000-0000-000000000000}"/>
          </ac:spMkLst>
        </pc:spChg>
        <pc:spChg chg="mod">
          <ac:chgData name="Yasmin Lima" userId="0363c4e17e07ce6a" providerId="LiveId" clId="{5E378356-E631-46D2-99D9-A609B85C2E81}" dt="2025-06-25T19:10:52.131" v="4521" actId="1076"/>
          <ac:spMkLst>
            <pc:docMk/>
            <pc:sldMk cId="0" sldId="259"/>
            <ac:spMk id="12" creationId="{00000000-0000-0000-0000-000000000000}"/>
          </ac:spMkLst>
        </pc:spChg>
        <pc:grpChg chg="mod">
          <ac:chgData name="Yasmin Lima" userId="0363c4e17e07ce6a" providerId="LiveId" clId="{5E378356-E631-46D2-99D9-A609B85C2E81}" dt="2025-06-25T19:10:49.378" v="4520" actId="1076"/>
          <ac:grpSpMkLst>
            <pc:docMk/>
            <pc:sldMk cId="0" sldId="259"/>
            <ac:grpSpMk id="2" creationId="{00000000-0000-0000-0000-000000000000}"/>
          </ac:grpSpMkLst>
        </pc:grpChg>
        <pc:picChg chg="add mod modCrop">
          <ac:chgData name="Yasmin Lima" userId="0363c4e17e07ce6a" providerId="LiveId" clId="{5E378356-E631-46D2-99D9-A609B85C2E81}" dt="2025-06-25T19:31:15.841" v="4665" actId="732"/>
          <ac:picMkLst>
            <pc:docMk/>
            <pc:sldMk cId="0" sldId="259"/>
            <ac:picMk id="16" creationId="{A5136DC6-2768-B0FA-C074-685ACABA5E37}"/>
          </ac:picMkLst>
        </pc:picChg>
      </pc:sldChg>
      <pc:sldChg chg="addSp delSp modSp mod modTransition">
        <pc:chgData name="Yasmin Lima" userId="0363c4e17e07ce6a" providerId="LiveId" clId="{5E378356-E631-46D2-99D9-A609B85C2E81}" dt="2025-06-30T14:49:17.621" v="6072" actId="14100"/>
        <pc:sldMkLst>
          <pc:docMk/>
          <pc:sldMk cId="0" sldId="260"/>
        </pc:sldMkLst>
        <pc:spChg chg="mod">
          <ac:chgData name="Yasmin Lima" userId="0363c4e17e07ce6a" providerId="LiveId" clId="{5E378356-E631-46D2-99D9-A609B85C2E81}" dt="2025-06-26T01:52:05.482" v="5493" actId="1076"/>
          <ac:spMkLst>
            <pc:docMk/>
            <pc:sldMk cId="0" sldId="260"/>
            <ac:spMk id="5" creationId="{00000000-0000-0000-0000-000000000000}"/>
          </ac:spMkLst>
        </pc:spChg>
        <pc:spChg chg="mod">
          <ac:chgData name="Yasmin Lima" userId="0363c4e17e07ce6a" providerId="LiveId" clId="{5E378356-E631-46D2-99D9-A609B85C2E81}" dt="2025-06-26T01:58:22.121" v="5865" actId="164"/>
          <ac:spMkLst>
            <pc:docMk/>
            <pc:sldMk cId="0" sldId="260"/>
            <ac:spMk id="15" creationId="{00000000-0000-0000-0000-000000000000}"/>
          </ac:spMkLst>
        </pc:spChg>
        <pc:spChg chg="mod">
          <ac:chgData name="Yasmin Lima" userId="0363c4e17e07ce6a" providerId="LiveId" clId="{5E378356-E631-46D2-99D9-A609B85C2E81}" dt="2025-06-26T01:54:47.952" v="5656" actId="1076"/>
          <ac:spMkLst>
            <pc:docMk/>
            <pc:sldMk cId="0" sldId="260"/>
            <ac:spMk id="21" creationId="{00000000-0000-0000-0000-000000000000}"/>
          </ac:spMkLst>
        </pc:spChg>
        <pc:spChg chg="mod">
          <ac:chgData name="Yasmin Lima" userId="0363c4e17e07ce6a" providerId="LiveId" clId="{5E378356-E631-46D2-99D9-A609B85C2E81}" dt="2025-06-26T01:51:33.872" v="5478" actId="20577"/>
          <ac:spMkLst>
            <pc:docMk/>
            <pc:sldMk cId="0" sldId="260"/>
            <ac:spMk id="24" creationId="{00000000-0000-0000-0000-000000000000}"/>
          </ac:spMkLst>
        </pc:spChg>
        <pc:spChg chg="mod">
          <ac:chgData name="Yasmin Lima" userId="0363c4e17e07ce6a" providerId="LiveId" clId="{5E378356-E631-46D2-99D9-A609B85C2E81}" dt="2025-06-26T01:51:37.849" v="5485" actId="20577"/>
          <ac:spMkLst>
            <pc:docMk/>
            <pc:sldMk cId="0" sldId="260"/>
            <ac:spMk id="27" creationId="{00000000-0000-0000-0000-000000000000}"/>
          </ac:spMkLst>
        </pc:spChg>
        <pc:spChg chg="mod">
          <ac:chgData name="Yasmin Lima" userId="0363c4e17e07ce6a" providerId="LiveId" clId="{5E378356-E631-46D2-99D9-A609B85C2E81}" dt="2025-06-26T01:58:16.920" v="5862" actId="164"/>
          <ac:spMkLst>
            <pc:docMk/>
            <pc:sldMk cId="0" sldId="260"/>
            <ac:spMk id="28" creationId="{00000000-0000-0000-0000-000000000000}"/>
          </ac:spMkLst>
        </pc:spChg>
        <pc:spChg chg="mod">
          <ac:chgData name="Yasmin Lima" userId="0363c4e17e07ce6a" providerId="LiveId" clId="{5E378356-E631-46D2-99D9-A609B85C2E81}" dt="2025-06-26T01:58:16.920" v="5862" actId="164"/>
          <ac:spMkLst>
            <pc:docMk/>
            <pc:sldMk cId="0" sldId="260"/>
            <ac:spMk id="29" creationId="{00000000-0000-0000-0000-000000000000}"/>
          </ac:spMkLst>
        </pc:spChg>
        <pc:spChg chg="mod">
          <ac:chgData name="Yasmin Lima" userId="0363c4e17e07ce6a" providerId="LiveId" clId="{5E378356-E631-46D2-99D9-A609B85C2E81}" dt="2025-06-26T01:58:16.920" v="5862" actId="164"/>
          <ac:spMkLst>
            <pc:docMk/>
            <pc:sldMk cId="0" sldId="260"/>
            <ac:spMk id="30" creationId="{00000000-0000-0000-0000-000000000000}"/>
          </ac:spMkLst>
        </pc:spChg>
        <pc:spChg chg="add mod">
          <ac:chgData name="Yasmin Lima" userId="0363c4e17e07ce6a" providerId="LiveId" clId="{5E378356-E631-46D2-99D9-A609B85C2E81}" dt="2025-06-30T14:48:39.385" v="6059" actId="20577"/>
          <ac:spMkLst>
            <pc:docMk/>
            <pc:sldMk cId="0" sldId="260"/>
            <ac:spMk id="34" creationId="{8E2CC028-E8BA-E5A1-A1F0-EEA47B0D3B59}"/>
          </ac:spMkLst>
        </pc:spChg>
        <pc:spChg chg="add mod">
          <ac:chgData name="Yasmin Lima" userId="0363c4e17e07ce6a" providerId="LiveId" clId="{5E378356-E631-46D2-99D9-A609B85C2E81}" dt="2025-06-30T14:48:46.354" v="6063" actId="20577"/>
          <ac:spMkLst>
            <pc:docMk/>
            <pc:sldMk cId="0" sldId="260"/>
            <ac:spMk id="35" creationId="{A7B813CB-DA85-175D-F778-897D6C58D936}"/>
          </ac:spMkLst>
        </pc:spChg>
        <pc:spChg chg="add mod">
          <ac:chgData name="Yasmin Lima" userId="0363c4e17e07ce6a" providerId="LiveId" clId="{5E378356-E631-46D2-99D9-A609B85C2E81}" dt="2025-06-30T14:48:51.747" v="6066" actId="20577"/>
          <ac:spMkLst>
            <pc:docMk/>
            <pc:sldMk cId="0" sldId="260"/>
            <ac:spMk id="36" creationId="{A1901F00-A452-5191-4D82-88FEFF0C4E34}"/>
          </ac:spMkLst>
        </pc:spChg>
        <pc:spChg chg="mod">
          <ac:chgData name="Yasmin Lima" userId="0363c4e17e07ce6a" providerId="LiveId" clId="{5E378356-E631-46D2-99D9-A609B85C2E81}" dt="2025-06-30T14:49:16.033" v="6071" actId="14100"/>
          <ac:spMkLst>
            <pc:docMk/>
            <pc:sldMk cId="0" sldId="260"/>
            <ac:spMk id="40" creationId="{B3457874-0D4F-AC5E-198D-3CBF639D2C77}"/>
          </ac:spMkLst>
        </pc:spChg>
        <pc:spChg chg="mod">
          <ac:chgData name="Yasmin Lima" userId="0363c4e17e07ce6a" providerId="LiveId" clId="{5E378356-E631-46D2-99D9-A609B85C2E81}" dt="2025-06-26T01:59:51.084" v="5903" actId="1076"/>
          <ac:spMkLst>
            <pc:docMk/>
            <pc:sldMk cId="0" sldId="260"/>
            <ac:spMk id="41" creationId="{37901AA2-FF28-D5F5-30BA-FAAFD2BD3CFE}"/>
          </ac:spMkLst>
        </pc:spChg>
        <pc:spChg chg="add mod">
          <ac:chgData name="Yasmin Lima" userId="0363c4e17e07ce6a" providerId="LiveId" clId="{5E378356-E631-46D2-99D9-A609B85C2E81}" dt="2025-06-26T01:59:58.946" v="5905" actId="1076"/>
          <ac:spMkLst>
            <pc:docMk/>
            <pc:sldMk cId="0" sldId="260"/>
            <ac:spMk id="43" creationId="{0561F64E-260C-AB73-31E8-DAEB44F99786}"/>
          </ac:spMkLst>
        </pc:spChg>
        <pc:grpChg chg="mod">
          <ac:chgData name="Yasmin Lima" userId="0363c4e17e07ce6a" providerId="LiveId" clId="{5E378356-E631-46D2-99D9-A609B85C2E81}" dt="2025-06-26T01:58:16.920" v="5862" actId="164"/>
          <ac:grpSpMkLst>
            <pc:docMk/>
            <pc:sldMk cId="0" sldId="260"/>
            <ac:grpSpMk id="16" creationId="{00000000-0000-0000-0000-000000000000}"/>
          </ac:grpSpMkLst>
        </pc:grpChg>
        <pc:grpChg chg="mod">
          <ac:chgData name="Yasmin Lima" userId="0363c4e17e07ce6a" providerId="LiveId" clId="{5E378356-E631-46D2-99D9-A609B85C2E81}" dt="2025-06-26T01:58:16.920" v="5862" actId="164"/>
          <ac:grpSpMkLst>
            <pc:docMk/>
            <pc:sldMk cId="0" sldId="260"/>
            <ac:grpSpMk id="19" creationId="{00000000-0000-0000-0000-000000000000}"/>
          </ac:grpSpMkLst>
        </pc:grpChg>
        <pc:grpChg chg="mod">
          <ac:chgData name="Yasmin Lima" userId="0363c4e17e07ce6a" providerId="LiveId" clId="{5E378356-E631-46D2-99D9-A609B85C2E81}" dt="2025-06-26T01:58:16.920" v="5862" actId="164"/>
          <ac:grpSpMkLst>
            <pc:docMk/>
            <pc:sldMk cId="0" sldId="260"/>
            <ac:grpSpMk id="25" creationId="{00000000-0000-0000-0000-000000000000}"/>
          </ac:grpSpMkLst>
        </pc:grpChg>
        <pc:grpChg chg="add mod">
          <ac:chgData name="Yasmin Lima" userId="0363c4e17e07ce6a" providerId="LiveId" clId="{5E378356-E631-46D2-99D9-A609B85C2E81}" dt="2025-06-26T01:58:22.121" v="5865" actId="164"/>
          <ac:grpSpMkLst>
            <pc:docMk/>
            <pc:sldMk cId="0" sldId="260"/>
            <ac:grpSpMk id="37" creationId="{45C19354-BCBA-2744-D370-ACBE24ACBCF1}"/>
          </ac:grpSpMkLst>
        </pc:grpChg>
        <pc:grpChg chg="add mod">
          <ac:chgData name="Yasmin Lima" userId="0363c4e17e07ce6a" providerId="LiveId" clId="{5E378356-E631-46D2-99D9-A609B85C2E81}" dt="2025-06-26T01:58:25.396" v="5866" actId="1076"/>
          <ac:grpSpMkLst>
            <pc:docMk/>
            <pc:sldMk cId="0" sldId="260"/>
            <ac:grpSpMk id="38" creationId="{8CAE7E4B-A44B-C2DF-06BE-85D4552E8C19}"/>
          </ac:grpSpMkLst>
        </pc:grpChg>
        <pc:grpChg chg="add mod">
          <ac:chgData name="Yasmin Lima" userId="0363c4e17e07ce6a" providerId="LiveId" clId="{5E378356-E631-46D2-99D9-A609B85C2E81}" dt="2025-06-30T14:49:17.621" v="6072" actId="14100"/>
          <ac:grpSpMkLst>
            <pc:docMk/>
            <pc:sldMk cId="0" sldId="260"/>
            <ac:grpSpMk id="39" creationId="{AAB34250-7BB3-BC35-C6A8-55FAFE654B3E}"/>
          </ac:grpSpMkLst>
        </pc:grpChg>
        <pc:picChg chg="add mod ord modCrop">
          <ac:chgData name="Yasmin Lima" userId="0363c4e17e07ce6a" providerId="LiveId" clId="{5E378356-E631-46D2-99D9-A609B85C2E81}" dt="2025-06-26T01:51:50.282" v="5488" actId="732"/>
          <ac:picMkLst>
            <pc:docMk/>
            <pc:sldMk cId="0" sldId="260"/>
            <ac:picMk id="32" creationId="{8DA01509-3CBF-618B-20ED-84A8AADF8EEA}"/>
          </ac:picMkLst>
        </pc:picChg>
      </pc:sldChg>
      <pc:sldChg chg="delSp modSp del mod ord">
        <pc:chgData name="Yasmin Lima" userId="0363c4e17e07ce6a" providerId="LiveId" clId="{5E378356-E631-46D2-99D9-A609B85C2E81}" dt="2025-06-25T11:32:58.122" v="1823" actId="2696"/>
        <pc:sldMkLst>
          <pc:docMk/>
          <pc:sldMk cId="0" sldId="261"/>
        </pc:sldMkLst>
      </pc:sldChg>
      <pc:sldChg chg="addSp delSp modSp mod ord modTransition">
        <pc:chgData name="Yasmin Lima" userId="0363c4e17e07ce6a" providerId="LiveId" clId="{5E378356-E631-46D2-99D9-A609B85C2E81}" dt="2025-06-26T02:03:37.352" v="5918" actId="207"/>
        <pc:sldMkLst>
          <pc:docMk/>
          <pc:sldMk cId="0" sldId="262"/>
        </pc:sldMkLst>
        <pc:spChg chg="mod">
          <ac:chgData name="Yasmin Lima" userId="0363c4e17e07ce6a" providerId="LiveId" clId="{5E378356-E631-46D2-99D9-A609B85C2E81}" dt="2025-06-25T13:07:12.921" v="3126" actId="14100"/>
          <ac:spMkLst>
            <pc:docMk/>
            <pc:sldMk cId="0" sldId="262"/>
            <ac:spMk id="6" creationId="{00000000-0000-0000-0000-000000000000}"/>
          </ac:spMkLst>
        </pc:spChg>
        <pc:spChg chg="mod">
          <ac:chgData name="Yasmin Lima" userId="0363c4e17e07ce6a" providerId="LiveId" clId="{5E378356-E631-46D2-99D9-A609B85C2E81}" dt="2025-06-25T12:46:53.002" v="2873" actId="12788"/>
          <ac:spMkLst>
            <pc:docMk/>
            <pc:sldMk cId="0" sldId="262"/>
            <ac:spMk id="16" creationId="{00000000-0000-0000-0000-000000000000}"/>
          </ac:spMkLst>
        </pc:spChg>
        <pc:spChg chg="mod">
          <ac:chgData name="Yasmin Lima" userId="0363c4e17e07ce6a" providerId="LiveId" clId="{5E378356-E631-46D2-99D9-A609B85C2E81}" dt="2025-06-25T12:47:01.431" v="2876" actId="12788"/>
          <ac:spMkLst>
            <pc:docMk/>
            <pc:sldMk cId="0" sldId="262"/>
            <ac:spMk id="18" creationId="{00000000-0000-0000-0000-000000000000}"/>
          </ac:spMkLst>
        </pc:spChg>
        <pc:spChg chg="mod">
          <ac:chgData name="Yasmin Lima" userId="0363c4e17e07ce6a" providerId="LiveId" clId="{5E378356-E631-46D2-99D9-A609B85C2E81}" dt="2025-06-25T12:47:07.719" v="2877" actId="12788"/>
          <ac:spMkLst>
            <pc:docMk/>
            <pc:sldMk cId="0" sldId="262"/>
            <ac:spMk id="20" creationId="{00000000-0000-0000-0000-000000000000}"/>
          </ac:spMkLst>
        </pc:spChg>
        <pc:spChg chg="mod">
          <ac:chgData name="Yasmin Lima" userId="0363c4e17e07ce6a" providerId="LiveId" clId="{5E378356-E631-46D2-99D9-A609B85C2E81}" dt="2025-06-26T02:03:37.352" v="5918" actId="207"/>
          <ac:spMkLst>
            <pc:docMk/>
            <pc:sldMk cId="0" sldId="262"/>
            <ac:spMk id="28" creationId="{8D3D5103-DA5C-0857-A076-F11B77FC6078}"/>
          </ac:spMkLst>
        </pc:spChg>
        <pc:grpChg chg="mod">
          <ac:chgData name="Yasmin Lima" userId="0363c4e17e07ce6a" providerId="LiveId" clId="{5E378356-E631-46D2-99D9-A609B85C2E81}" dt="2025-06-25T12:46:32.989" v="2867" actId="12788"/>
          <ac:grpSpMkLst>
            <pc:docMk/>
            <pc:sldMk cId="0" sldId="262"/>
            <ac:grpSpMk id="3" creationId="{00000000-0000-0000-0000-000000000000}"/>
          </ac:grpSpMkLst>
        </pc:grpChg>
        <pc:picChg chg="add mod modCrop">
          <ac:chgData name="Yasmin Lima" userId="0363c4e17e07ce6a" providerId="LiveId" clId="{5E378356-E631-46D2-99D9-A609B85C2E81}" dt="2025-06-25T12:46:53.002" v="2873" actId="12788"/>
          <ac:picMkLst>
            <pc:docMk/>
            <pc:sldMk cId="0" sldId="262"/>
            <ac:picMk id="23" creationId="{15A83782-BD4E-ACCD-9204-F95D12C5C1E8}"/>
          </ac:picMkLst>
        </pc:picChg>
        <pc:picChg chg="add mod modCrop">
          <ac:chgData name="Yasmin Lima" userId="0363c4e17e07ce6a" providerId="LiveId" clId="{5E378356-E631-46D2-99D9-A609B85C2E81}" dt="2025-06-25T12:47:07.719" v="2877" actId="12788"/>
          <ac:picMkLst>
            <pc:docMk/>
            <pc:sldMk cId="0" sldId="262"/>
            <ac:picMk id="24" creationId="{CFF8D1D6-0F9A-E271-DB7A-51E2E3743FCD}"/>
          </ac:picMkLst>
        </pc:picChg>
        <pc:picChg chg="add mod">
          <ac:chgData name="Yasmin Lima" userId="0363c4e17e07ce6a" providerId="LiveId" clId="{5E378356-E631-46D2-99D9-A609B85C2E81}" dt="2025-06-25T12:47:01.431" v="2876" actId="12788"/>
          <ac:picMkLst>
            <pc:docMk/>
            <pc:sldMk cId="0" sldId="262"/>
            <ac:picMk id="25" creationId="{037B64CD-76C7-B74F-6010-083E0D2BDC59}"/>
          </ac:picMkLst>
        </pc:picChg>
        <pc:picChg chg="add mod ord modCrop">
          <ac:chgData name="Yasmin Lima" userId="0363c4e17e07ce6a" providerId="LiveId" clId="{5E378356-E631-46D2-99D9-A609B85C2E81}" dt="2025-06-25T19:33:03.799" v="4679" actId="167"/>
          <ac:picMkLst>
            <pc:docMk/>
            <pc:sldMk cId="0" sldId="262"/>
            <ac:picMk id="27" creationId="{C011AE4F-0DA1-369E-2D17-79641FFAFCC5}"/>
          </ac:picMkLst>
        </pc:picChg>
      </pc:sldChg>
      <pc:sldChg chg="addSp delSp modSp mod ord modTransition">
        <pc:chgData name="Yasmin Lima" userId="0363c4e17e07ce6a" providerId="LiveId" clId="{5E378356-E631-46D2-99D9-A609B85C2E81}" dt="2025-06-26T02:04:04.391" v="5925" actId="207"/>
        <pc:sldMkLst>
          <pc:docMk/>
          <pc:sldMk cId="0" sldId="263"/>
        </pc:sldMkLst>
        <pc:spChg chg="mod">
          <ac:chgData name="Yasmin Lima" userId="0363c4e17e07ce6a" providerId="LiveId" clId="{5E378356-E631-46D2-99D9-A609B85C2E81}" dt="2025-06-25T14:03:00.506" v="3304" actId="14100"/>
          <ac:spMkLst>
            <pc:docMk/>
            <pc:sldMk cId="0" sldId="263"/>
            <ac:spMk id="8" creationId="{00000000-0000-0000-0000-000000000000}"/>
          </ac:spMkLst>
        </pc:spChg>
        <pc:spChg chg="mod">
          <ac:chgData name="Yasmin Lima" userId="0363c4e17e07ce6a" providerId="LiveId" clId="{5E378356-E631-46D2-99D9-A609B85C2E81}" dt="2025-06-26T02:04:04.391" v="5925" actId="207"/>
          <ac:spMkLst>
            <pc:docMk/>
            <pc:sldMk cId="0" sldId="263"/>
            <ac:spMk id="51" creationId="{568D1BF3-D1E0-AB09-DF70-BAFB193BAEBE}"/>
          </ac:spMkLst>
        </pc:spChg>
        <pc:grpChg chg="mod">
          <ac:chgData name="Yasmin Lima" userId="0363c4e17e07ce6a" providerId="LiveId" clId="{5E378356-E631-46D2-99D9-A609B85C2E81}" dt="2025-06-25T14:02:49.123" v="3301" actId="1076"/>
          <ac:grpSpMkLst>
            <pc:docMk/>
            <pc:sldMk cId="0" sldId="263"/>
            <ac:grpSpMk id="5" creationId="{00000000-0000-0000-0000-000000000000}"/>
          </ac:grpSpMkLst>
        </pc:grpChg>
        <pc:grpChg chg="add mod">
          <ac:chgData name="Yasmin Lima" userId="0363c4e17e07ce6a" providerId="LiveId" clId="{5E378356-E631-46D2-99D9-A609B85C2E81}" dt="2025-06-25T14:34:17.757" v="3489" actId="12789"/>
          <ac:grpSpMkLst>
            <pc:docMk/>
            <pc:sldMk cId="0" sldId="263"/>
            <ac:grpSpMk id="50" creationId="{D82BD25B-3202-9B98-0E26-54EA80338060}"/>
          </ac:grpSpMkLst>
        </pc:grpChg>
        <pc:picChg chg="add mod modCrop">
          <ac:chgData name="Yasmin Lima" userId="0363c4e17e07ce6a" providerId="LiveId" clId="{5E378356-E631-46D2-99D9-A609B85C2E81}" dt="2025-06-25T14:34:09.975" v="3485" actId="164"/>
          <ac:picMkLst>
            <pc:docMk/>
            <pc:sldMk cId="0" sldId="263"/>
            <ac:picMk id="43" creationId="{0DCAE5ED-2441-572A-9375-7E9B8FA43BEB}"/>
          </ac:picMkLst>
        </pc:picChg>
        <pc:picChg chg="add mod ord modCrop">
          <ac:chgData name="Yasmin Lima" userId="0363c4e17e07ce6a" providerId="LiveId" clId="{5E378356-E631-46D2-99D9-A609B85C2E81}" dt="2025-06-25T14:34:09.975" v="3485" actId="164"/>
          <ac:picMkLst>
            <pc:docMk/>
            <pc:sldMk cId="0" sldId="263"/>
            <ac:picMk id="49" creationId="{F890DAA0-56BE-881E-AB2D-F1EF34FC0BC1}"/>
          </ac:picMkLst>
        </pc:picChg>
      </pc:sldChg>
      <pc:sldChg chg="addSp delSp modSp mod ord modTransition">
        <pc:chgData name="Yasmin Lima" userId="0363c4e17e07ce6a" providerId="LiveId" clId="{5E378356-E631-46D2-99D9-A609B85C2E81}" dt="2025-06-26T01:43:56.929" v="5226" actId="1076"/>
        <pc:sldMkLst>
          <pc:docMk/>
          <pc:sldMk cId="0" sldId="264"/>
        </pc:sldMkLst>
        <pc:spChg chg="mod topLvl">
          <ac:chgData name="Yasmin Lima" userId="0363c4e17e07ce6a" providerId="LiveId" clId="{5E378356-E631-46D2-99D9-A609B85C2E81}" dt="2025-06-26T01:08:45.072" v="4740" actId="164"/>
          <ac:spMkLst>
            <pc:docMk/>
            <pc:sldMk cId="0" sldId="264"/>
            <ac:spMk id="11" creationId="{00000000-0000-0000-0000-000000000000}"/>
          </ac:spMkLst>
        </pc:spChg>
        <pc:spChg chg="mod">
          <ac:chgData name="Yasmin Lima" userId="0363c4e17e07ce6a" providerId="LiveId" clId="{5E378356-E631-46D2-99D9-A609B85C2E81}" dt="2025-06-26T01:08:38.812" v="4739" actId="165"/>
          <ac:spMkLst>
            <pc:docMk/>
            <pc:sldMk cId="0" sldId="264"/>
            <ac:spMk id="13" creationId="{00000000-0000-0000-0000-000000000000}"/>
          </ac:spMkLst>
        </pc:spChg>
        <pc:spChg chg="mod">
          <ac:chgData name="Yasmin Lima" userId="0363c4e17e07ce6a" providerId="LiveId" clId="{5E378356-E631-46D2-99D9-A609B85C2E81}" dt="2025-06-26T01:08:38.812" v="4739" actId="165"/>
          <ac:spMkLst>
            <pc:docMk/>
            <pc:sldMk cId="0" sldId="264"/>
            <ac:spMk id="14" creationId="{00000000-0000-0000-0000-000000000000}"/>
          </ac:spMkLst>
        </pc:spChg>
        <pc:spChg chg="add del mod topLvl">
          <ac:chgData name="Yasmin Lima" userId="0363c4e17e07ce6a" providerId="LiveId" clId="{5E378356-E631-46D2-99D9-A609B85C2E81}" dt="2025-06-26T01:08:45.072" v="4740" actId="164"/>
          <ac:spMkLst>
            <pc:docMk/>
            <pc:sldMk cId="0" sldId="264"/>
            <ac:spMk id="15" creationId="{00000000-0000-0000-0000-000000000000}"/>
          </ac:spMkLst>
        </pc:spChg>
        <pc:spChg chg="mod topLvl">
          <ac:chgData name="Yasmin Lima" userId="0363c4e17e07ce6a" providerId="LiveId" clId="{5E378356-E631-46D2-99D9-A609B85C2E81}" dt="2025-06-26T01:08:45.072" v="4740" actId="164"/>
          <ac:spMkLst>
            <pc:docMk/>
            <pc:sldMk cId="0" sldId="264"/>
            <ac:spMk id="16" creationId="{00000000-0000-0000-0000-000000000000}"/>
          </ac:spMkLst>
        </pc:spChg>
        <pc:spChg chg="mod">
          <ac:chgData name="Yasmin Lima" userId="0363c4e17e07ce6a" providerId="LiveId" clId="{5E378356-E631-46D2-99D9-A609B85C2E81}" dt="2025-06-25T19:00:23.119" v="4381" actId="12788"/>
          <ac:spMkLst>
            <pc:docMk/>
            <pc:sldMk cId="0" sldId="264"/>
            <ac:spMk id="23" creationId="{00000000-0000-0000-0000-000000000000}"/>
          </ac:spMkLst>
        </pc:spChg>
        <pc:spChg chg="mod topLvl">
          <ac:chgData name="Yasmin Lima" userId="0363c4e17e07ce6a" providerId="LiveId" clId="{5E378356-E631-46D2-99D9-A609B85C2E81}" dt="2025-06-26T01:39:18.963" v="5043" actId="2710"/>
          <ac:spMkLst>
            <pc:docMk/>
            <pc:sldMk cId="0" sldId="264"/>
            <ac:spMk id="28" creationId="{00000000-0000-0000-0000-000000000000}"/>
          </ac:spMkLst>
        </pc:spChg>
        <pc:spChg chg="mod topLvl">
          <ac:chgData name="Yasmin Lima" userId="0363c4e17e07ce6a" providerId="LiveId" clId="{5E378356-E631-46D2-99D9-A609B85C2E81}" dt="2025-06-26T01:38:42.711" v="4990" actId="1076"/>
          <ac:spMkLst>
            <pc:docMk/>
            <pc:sldMk cId="0" sldId="264"/>
            <ac:spMk id="29" creationId="{00000000-0000-0000-0000-000000000000}"/>
          </ac:spMkLst>
        </pc:spChg>
        <pc:spChg chg="mod">
          <ac:chgData name="Yasmin Lima" userId="0363c4e17e07ce6a" providerId="LiveId" clId="{5E378356-E631-46D2-99D9-A609B85C2E81}" dt="2025-06-26T01:43:40.303" v="5220" actId="1076"/>
          <ac:spMkLst>
            <pc:docMk/>
            <pc:sldMk cId="0" sldId="264"/>
            <ac:spMk id="32" creationId="{00000000-0000-0000-0000-000000000000}"/>
          </ac:spMkLst>
        </pc:spChg>
        <pc:spChg chg="mod">
          <ac:chgData name="Yasmin Lima" userId="0363c4e17e07ce6a" providerId="LiveId" clId="{5E378356-E631-46D2-99D9-A609B85C2E81}" dt="2025-06-26T01:42:34.924" v="5129" actId="1076"/>
          <ac:spMkLst>
            <pc:docMk/>
            <pc:sldMk cId="0" sldId="264"/>
            <ac:spMk id="33" creationId="{00000000-0000-0000-0000-000000000000}"/>
          </ac:spMkLst>
        </pc:spChg>
        <pc:spChg chg="mod">
          <ac:chgData name="Yasmin Lima" userId="0363c4e17e07ce6a" providerId="LiveId" clId="{5E378356-E631-46D2-99D9-A609B85C2E81}" dt="2025-06-26T01:08:51.320" v="4744"/>
          <ac:spMkLst>
            <pc:docMk/>
            <pc:sldMk cId="0" sldId="264"/>
            <ac:spMk id="58" creationId="{F7B81B60-2940-0E54-31BE-D8CE39CC3EE1}"/>
          </ac:spMkLst>
        </pc:spChg>
        <pc:spChg chg="mod">
          <ac:chgData name="Yasmin Lima" userId="0363c4e17e07ce6a" providerId="LiveId" clId="{5E378356-E631-46D2-99D9-A609B85C2E81}" dt="2025-06-26T01:39:15.384" v="5042" actId="1076"/>
          <ac:spMkLst>
            <pc:docMk/>
            <pc:sldMk cId="0" sldId="264"/>
            <ac:spMk id="60" creationId="{2CADC695-9DDC-72B4-951C-EA00310A6249}"/>
          </ac:spMkLst>
        </pc:spChg>
        <pc:spChg chg="mod">
          <ac:chgData name="Yasmin Lima" userId="0363c4e17e07ce6a" providerId="LiveId" clId="{5E378356-E631-46D2-99D9-A609B85C2E81}" dt="2025-06-26T01:28:49.086" v="4835" actId="1076"/>
          <ac:spMkLst>
            <pc:docMk/>
            <pc:sldMk cId="0" sldId="264"/>
            <ac:spMk id="61" creationId="{B3473D12-4CED-D59C-A755-B49BDF298DCC}"/>
          </ac:spMkLst>
        </pc:spChg>
        <pc:spChg chg="mod">
          <ac:chgData name="Yasmin Lima" userId="0363c4e17e07ce6a" providerId="LiveId" clId="{5E378356-E631-46D2-99D9-A609B85C2E81}" dt="2025-06-26T01:30:01.249" v="4855" actId="1076"/>
          <ac:spMkLst>
            <pc:docMk/>
            <pc:sldMk cId="0" sldId="264"/>
            <ac:spMk id="62" creationId="{3B673A9A-99D3-2AB1-A0E6-E301DC6FA6E2}"/>
          </ac:spMkLst>
        </pc:spChg>
        <pc:spChg chg="mod">
          <ac:chgData name="Yasmin Lima" userId="0363c4e17e07ce6a" providerId="LiveId" clId="{5E378356-E631-46D2-99D9-A609B85C2E81}" dt="2025-06-26T01:29:58.765" v="4854" actId="1076"/>
          <ac:spMkLst>
            <pc:docMk/>
            <pc:sldMk cId="0" sldId="264"/>
            <ac:spMk id="63" creationId="{C50AF21A-87D6-9305-CBE1-8DF71A2C4DB2}"/>
          </ac:spMkLst>
        </pc:spChg>
        <pc:spChg chg="mod">
          <ac:chgData name="Yasmin Lima" userId="0363c4e17e07ce6a" providerId="LiveId" clId="{5E378356-E631-46D2-99D9-A609B85C2E81}" dt="2025-06-26T01:08:51.320" v="4744"/>
          <ac:spMkLst>
            <pc:docMk/>
            <pc:sldMk cId="0" sldId="264"/>
            <ac:spMk id="65" creationId="{252F4575-1755-82F4-19D9-D3A64E0B2A0C}"/>
          </ac:spMkLst>
        </pc:spChg>
        <pc:spChg chg="mod">
          <ac:chgData name="Yasmin Lima" userId="0363c4e17e07ce6a" providerId="LiveId" clId="{5E378356-E631-46D2-99D9-A609B85C2E81}" dt="2025-06-26T01:08:51.320" v="4744"/>
          <ac:spMkLst>
            <pc:docMk/>
            <pc:sldMk cId="0" sldId="264"/>
            <ac:spMk id="66" creationId="{050A6246-4F79-B1BA-C9DA-4BF1959BCE7E}"/>
          </ac:spMkLst>
        </pc:spChg>
        <pc:spChg chg="mod">
          <ac:chgData name="Yasmin Lima" userId="0363c4e17e07ce6a" providerId="LiveId" clId="{5E378356-E631-46D2-99D9-A609B85C2E81}" dt="2025-06-26T01:28:50.891" v="4837" actId="1076"/>
          <ac:spMkLst>
            <pc:docMk/>
            <pc:sldMk cId="0" sldId="264"/>
            <ac:spMk id="67" creationId="{4C4F1315-01E4-ADA4-E3E4-6C23BC919688}"/>
          </ac:spMkLst>
        </pc:spChg>
        <pc:spChg chg="mod">
          <ac:chgData name="Yasmin Lima" userId="0363c4e17e07ce6a" providerId="LiveId" clId="{5E378356-E631-46D2-99D9-A609B85C2E81}" dt="2025-06-26T01:08:51.320" v="4744"/>
          <ac:spMkLst>
            <pc:docMk/>
            <pc:sldMk cId="0" sldId="264"/>
            <ac:spMk id="68" creationId="{27E4E712-C73D-3903-233E-EAFBA5AABA9E}"/>
          </ac:spMkLst>
        </pc:spChg>
        <pc:spChg chg="add mod">
          <ac:chgData name="Yasmin Lima" userId="0363c4e17e07ce6a" providerId="LiveId" clId="{5E378356-E631-46D2-99D9-A609B85C2E81}" dt="2025-06-26T01:30:19.876" v="4867" actId="1076"/>
          <ac:spMkLst>
            <pc:docMk/>
            <pc:sldMk cId="0" sldId="264"/>
            <ac:spMk id="73" creationId="{106246CA-2F5E-F416-0D01-AB16340A44D0}"/>
          </ac:spMkLst>
        </pc:spChg>
        <pc:spChg chg="add mod">
          <ac:chgData name="Yasmin Lima" userId="0363c4e17e07ce6a" providerId="LiveId" clId="{5E378356-E631-46D2-99D9-A609B85C2E81}" dt="2025-06-26T01:40:18.411" v="5053" actId="20577"/>
          <ac:spMkLst>
            <pc:docMk/>
            <pc:sldMk cId="0" sldId="264"/>
            <ac:spMk id="76" creationId="{CE65B70A-2B38-042F-E884-4CFD17AA4857}"/>
          </ac:spMkLst>
        </pc:spChg>
        <pc:spChg chg="add mod">
          <ac:chgData name="Yasmin Lima" userId="0363c4e17e07ce6a" providerId="LiveId" clId="{5E378356-E631-46D2-99D9-A609B85C2E81}" dt="2025-06-26T01:40:29.209" v="5056" actId="1076"/>
          <ac:spMkLst>
            <pc:docMk/>
            <pc:sldMk cId="0" sldId="264"/>
            <ac:spMk id="77" creationId="{6F2D8DAC-72ED-1E36-6A9A-2147FFC94809}"/>
          </ac:spMkLst>
        </pc:spChg>
        <pc:spChg chg="add mod">
          <ac:chgData name="Yasmin Lima" userId="0363c4e17e07ce6a" providerId="LiveId" clId="{5E378356-E631-46D2-99D9-A609B85C2E81}" dt="2025-06-26T01:40:25.716" v="5055" actId="1076"/>
          <ac:spMkLst>
            <pc:docMk/>
            <pc:sldMk cId="0" sldId="264"/>
            <ac:spMk id="78" creationId="{FD8B68FB-D456-1888-F695-E0DACA2000AD}"/>
          </ac:spMkLst>
        </pc:spChg>
        <pc:spChg chg="add mod">
          <ac:chgData name="Yasmin Lima" userId="0363c4e17e07ce6a" providerId="LiveId" clId="{5E378356-E631-46D2-99D9-A609B85C2E81}" dt="2025-06-26T01:43:50.577" v="5224" actId="20577"/>
          <ac:spMkLst>
            <pc:docMk/>
            <pc:sldMk cId="0" sldId="264"/>
            <ac:spMk id="81" creationId="{EE025B87-01D1-5840-D46D-76604A0F9290}"/>
          </ac:spMkLst>
        </pc:spChg>
        <pc:spChg chg="add mod">
          <ac:chgData name="Yasmin Lima" userId="0363c4e17e07ce6a" providerId="LiveId" clId="{5E378356-E631-46D2-99D9-A609B85C2E81}" dt="2025-06-26T01:43:53.544" v="5225" actId="1076"/>
          <ac:spMkLst>
            <pc:docMk/>
            <pc:sldMk cId="0" sldId="264"/>
            <ac:spMk id="82" creationId="{74823885-7FF6-2946-F23F-217CC9370F20}"/>
          </ac:spMkLst>
        </pc:spChg>
        <pc:spChg chg="add mod">
          <ac:chgData name="Yasmin Lima" userId="0363c4e17e07ce6a" providerId="LiveId" clId="{5E378356-E631-46D2-99D9-A609B85C2E81}" dt="2025-06-26T01:43:56.929" v="5226" actId="1076"/>
          <ac:spMkLst>
            <pc:docMk/>
            <pc:sldMk cId="0" sldId="264"/>
            <ac:spMk id="83" creationId="{CBEF0C2A-3848-44BA-1395-32AF0546E6BF}"/>
          </ac:spMkLst>
        </pc:spChg>
        <pc:grpChg chg="mod topLvl">
          <ac:chgData name="Yasmin Lima" userId="0363c4e17e07ce6a" providerId="LiveId" clId="{5E378356-E631-46D2-99D9-A609B85C2E81}" dt="2025-06-26T01:08:45.072" v="4740" actId="164"/>
          <ac:grpSpMkLst>
            <pc:docMk/>
            <pc:sldMk cId="0" sldId="264"/>
            <ac:grpSpMk id="12" creationId="{00000000-0000-0000-0000-000000000000}"/>
          </ac:grpSpMkLst>
        </pc:grpChg>
        <pc:grpChg chg="mod">
          <ac:chgData name="Yasmin Lima" userId="0363c4e17e07ce6a" providerId="LiveId" clId="{5E378356-E631-46D2-99D9-A609B85C2E81}" dt="2025-06-26T01:43:29.629" v="5216" actId="1076"/>
          <ac:grpSpMkLst>
            <pc:docMk/>
            <pc:sldMk cId="0" sldId="264"/>
            <ac:grpSpMk id="18" creationId="{00000000-0000-0000-0000-000000000000}"/>
          </ac:grpSpMkLst>
        </pc:grpChg>
        <pc:grpChg chg="add mod">
          <ac:chgData name="Yasmin Lima" userId="0363c4e17e07ce6a" providerId="LiveId" clId="{5E378356-E631-46D2-99D9-A609B85C2E81}" dt="2025-06-26T01:20:33.476" v="4763" actId="12788"/>
          <ac:grpSpMkLst>
            <pc:docMk/>
            <pc:sldMk cId="0" sldId="264"/>
            <ac:grpSpMk id="55" creationId="{68A75253-BFDB-DF72-F6D2-8C9901D27D28}"/>
          </ac:grpSpMkLst>
        </pc:grpChg>
        <pc:grpChg chg="mod">
          <ac:chgData name="Yasmin Lima" userId="0363c4e17e07ce6a" providerId="LiveId" clId="{5E378356-E631-46D2-99D9-A609B85C2E81}" dt="2025-06-26T01:20:36.074" v="4764" actId="12788"/>
          <ac:grpSpMkLst>
            <pc:docMk/>
            <pc:sldMk cId="0" sldId="264"/>
            <ac:grpSpMk id="57" creationId="{29E2B372-AF50-5AAD-4154-6787195A14FC}"/>
          </ac:grpSpMkLst>
        </pc:grpChg>
        <pc:picChg chg="add mod modCrop">
          <ac:chgData name="Yasmin Lima" userId="0363c4e17e07ce6a" providerId="LiveId" clId="{5E378356-E631-46D2-99D9-A609B85C2E81}" dt="2025-06-26T01:28:44.761" v="4833" actId="1076"/>
          <ac:picMkLst>
            <pc:docMk/>
            <pc:sldMk cId="0" sldId="264"/>
            <ac:picMk id="70" creationId="{AA4D496F-4D06-65DE-26AF-C7364F42C151}"/>
          </ac:picMkLst>
        </pc:picChg>
        <pc:picChg chg="add mod modCrop">
          <ac:chgData name="Yasmin Lima" userId="0363c4e17e07ce6a" providerId="LiveId" clId="{5E378356-E631-46D2-99D9-A609B85C2E81}" dt="2025-06-26T01:31:16.100" v="4869" actId="1076"/>
          <ac:picMkLst>
            <pc:docMk/>
            <pc:sldMk cId="0" sldId="264"/>
            <ac:picMk id="71" creationId="{DB13AA61-E290-9E7A-68A1-5A4F3B11BC85}"/>
          </ac:picMkLst>
        </pc:picChg>
        <pc:picChg chg="add mod modCrop">
          <ac:chgData name="Yasmin Lima" userId="0363c4e17e07ce6a" providerId="LiveId" clId="{5E378356-E631-46D2-99D9-A609B85C2E81}" dt="2025-06-26T01:42:23.271" v="5124" actId="1076"/>
          <ac:picMkLst>
            <pc:docMk/>
            <pc:sldMk cId="0" sldId="264"/>
            <ac:picMk id="80" creationId="{7F523748-8E53-905F-3F45-17D13CAE2B44}"/>
          </ac:picMkLst>
        </pc:picChg>
      </pc:sldChg>
      <pc:sldChg chg="addSp delSp modSp mod ord modTransition">
        <pc:chgData name="Yasmin Lima" userId="0363c4e17e07ce6a" providerId="LiveId" clId="{5E378356-E631-46D2-99D9-A609B85C2E81}" dt="2025-06-26T02:03:58.193" v="5924" actId="207"/>
        <pc:sldMkLst>
          <pc:docMk/>
          <pc:sldMk cId="0" sldId="265"/>
        </pc:sldMkLst>
        <pc:spChg chg="mod">
          <ac:chgData name="Yasmin Lima" userId="0363c4e17e07ce6a" providerId="LiveId" clId="{5E378356-E631-46D2-99D9-A609B85C2E81}" dt="2025-06-25T13:08:00.999" v="3142" actId="12789"/>
          <ac:spMkLst>
            <pc:docMk/>
            <pc:sldMk cId="0" sldId="265"/>
            <ac:spMk id="8" creationId="{00000000-0000-0000-0000-000000000000}"/>
          </ac:spMkLst>
        </pc:spChg>
        <pc:spChg chg="mod">
          <ac:chgData name="Yasmin Lima" userId="0363c4e17e07ce6a" providerId="LiveId" clId="{5E378356-E631-46D2-99D9-A609B85C2E81}" dt="2025-06-26T02:03:58.193" v="5924" actId="207"/>
          <ac:spMkLst>
            <pc:docMk/>
            <pc:sldMk cId="0" sldId="265"/>
            <ac:spMk id="12" creationId="{6A81256C-C94F-0FD4-B21A-0FA0E5A7A887}"/>
          </ac:spMkLst>
        </pc:spChg>
        <pc:picChg chg="add mod ord">
          <ac:chgData name="Yasmin Lima" userId="0363c4e17e07ce6a" providerId="LiveId" clId="{5E378356-E631-46D2-99D9-A609B85C2E81}" dt="2025-06-25T19:37:44.751" v="4700" actId="29295"/>
          <ac:picMkLst>
            <pc:docMk/>
            <pc:sldMk cId="0" sldId="265"/>
            <ac:picMk id="11" creationId="{5D5F303D-44DF-FBE7-A9E5-A222C87BBFCC}"/>
          </ac:picMkLst>
        </pc:picChg>
      </pc:sldChg>
      <pc:sldChg chg="addSp delSp modSp del mod ord">
        <pc:chgData name="Yasmin Lima" userId="0363c4e17e07ce6a" providerId="LiveId" clId="{5E378356-E631-46D2-99D9-A609B85C2E81}" dt="2025-06-25T18:23:09.074" v="4206" actId="2696"/>
        <pc:sldMkLst>
          <pc:docMk/>
          <pc:sldMk cId="0" sldId="266"/>
        </pc:sldMkLst>
      </pc:sldChg>
      <pc:sldChg chg="addSp delSp modSp mod modTransition">
        <pc:chgData name="Yasmin Lima" userId="0363c4e17e07ce6a" providerId="LiveId" clId="{5E378356-E631-46D2-99D9-A609B85C2E81}" dt="2025-06-25T19:18:38.664" v="4577"/>
        <pc:sldMkLst>
          <pc:docMk/>
          <pc:sldMk cId="0" sldId="267"/>
        </pc:sldMkLst>
        <pc:spChg chg="mod">
          <ac:chgData name="Yasmin Lima" userId="0363c4e17e07ce6a" providerId="LiveId" clId="{5E378356-E631-46D2-99D9-A609B85C2E81}" dt="2025-06-25T19:09:53.974" v="4507" actId="255"/>
          <ac:spMkLst>
            <pc:docMk/>
            <pc:sldMk cId="0" sldId="267"/>
            <ac:spMk id="5" creationId="{00000000-0000-0000-0000-000000000000}"/>
          </ac:spMkLst>
        </pc:spChg>
        <pc:spChg chg="add mod">
          <ac:chgData name="Yasmin Lima" userId="0363c4e17e07ce6a" providerId="LiveId" clId="{5E378356-E631-46D2-99D9-A609B85C2E81}" dt="2025-06-25T12:29:05.162" v="2069" actId="1076"/>
          <ac:spMkLst>
            <pc:docMk/>
            <pc:sldMk cId="0" sldId="267"/>
            <ac:spMk id="39" creationId="{BE0007F6-A2AB-6CC5-CEEC-8F2031179041}"/>
          </ac:spMkLst>
        </pc:spChg>
        <pc:spChg chg="add mod">
          <ac:chgData name="Yasmin Lima" userId="0363c4e17e07ce6a" providerId="LiveId" clId="{5E378356-E631-46D2-99D9-A609B85C2E81}" dt="2025-06-25T12:29:03.639" v="2068" actId="1076"/>
          <ac:spMkLst>
            <pc:docMk/>
            <pc:sldMk cId="0" sldId="267"/>
            <ac:spMk id="41" creationId="{ABED1EBE-081D-D6AE-C698-7AC23FBA4AFF}"/>
          </ac:spMkLst>
        </pc:spChg>
      </pc:sldChg>
      <pc:sldChg chg="addSp delSp modSp mod ord modTransition">
        <pc:chgData name="Yasmin Lima" userId="0363c4e17e07ce6a" providerId="LiveId" clId="{5E378356-E631-46D2-99D9-A609B85C2E81}" dt="2025-06-25T19:39:19.858" v="4705" actId="962"/>
        <pc:sldMkLst>
          <pc:docMk/>
          <pc:sldMk cId="0" sldId="268"/>
        </pc:sldMkLst>
        <pc:spChg chg="mod">
          <ac:chgData name="Yasmin Lima" userId="0363c4e17e07ce6a" providerId="LiveId" clId="{5E378356-E631-46D2-99D9-A609B85C2E81}" dt="2025-06-25T19:14:19.897" v="4544" actId="20577"/>
          <ac:spMkLst>
            <pc:docMk/>
            <pc:sldMk cId="0" sldId="268"/>
            <ac:spMk id="2" creationId="{00000000-0000-0000-0000-000000000000}"/>
          </ac:spMkLst>
        </pc:spChg>
        <pc:picChg chg="add mod">
          <ac:chgData name="Yasmin Lima" userId="0363c4e17e07ce6a" providerId="LiveId" clId="{5E378356-E631-46D2-99D9-A609B85C2E81}" dt="2025-06-25T19:04:50.060" v="4429" actId="1076"/>
          <ac:picMkLst>
            <pc:docMk/>
            <pc:sldMk cId="0" sldId="268"/>
            <ac:picMk id="24" creationId="{7CE301B0-FB37-530F-966D-89F8E5042D1B}"/>
          </ac:picMkLst>
        </pc:picChg>
        <pc:picChg chg="add mod">
          <ac:chgData name="Yasmin Lima" userId="0363c4e17e07ce6a" providerId="LiveId" clId="{5E378356-E631-46D2-99D9-A609B85C2E81}" dt="2025-06-25T19:39:19.858" v="4705" actId="962"/>
          <ac:picMkLst>
            <pc:docMk/>
            <pc:sldMk cId="0" sldId="268"/>
            <ac:picMk id="28" creationId="{DDBB14C0-CC83-EBA6-7526-074E5E9B1695}"/>
          </ac:picMkLst>
        </pc:picChg>
      </pc:sldChg>
      <pc:sldChg chg="del">
        <pc:chgData name="Yasmin Lima" userId="0363c4e17e07ce6a" providerId="LiveId" clId="{5E378356-E631-46D2-99D9-A609B85C2E81}" dt="2025-06-25T19:14:43.798" v="4545" actId="2696"/>
        <pc:sldMkLst>
          <pc:docMk/>
          <pc:sldMk cId="0" sldId="269"/>
        </pc:sldMkLst>
      </pc:sldChg>
      <pc:sldChg chg="addSp delSp modSp add mod modTransition">
        <pc:chgData name="Yasmin Lima" userId="0363c4e17e07ce6a" providerId="LiveId" clId="{5E378356-E631-46D2-99D9-A609B85C2E81}" dt="2025-06-30T14:38:39.474" v="5996" actId="1076"/>
        <pc:sldMkLst>
          <pc:docMk/>
          <pc:sldMk cId="1954137897" sldId="270"/>
        </pc:sldMkLst>
        <pc:spChg chg="mod">
          <ac:chgData name="Yasmin Lima" userId="0363c4e17e07ce6a" providerId="LiveId" clId="{5E378356-E631-46D2-99D9-A609B85C2E81}" dt="2025-06-25T00:15:23.994" v="658" actId="1076"/>
          <ac:spMkLst>
            <pc:docMk/>
            <pc:sldMk cId="1954137897" sldId="270"/>
            <ac:spMk id="5" creationId="{99684483-C0C1-B287-E759-6F39F62276E2}"/>
          </ac:spMkLst>
        </pc:spChg>
        <pc:spChg chg="add mod">
          <ac:chgData name="Yasmin Lima" userId="0363c4e17e07ce6a" providerId="LiveId" clId="{5E378356-E631-46D2-99D9-A609B85C2E81}" dt="2025-06-30T14:38:12.908" v="5965" actId="1076"/>
          <ac:spMkLst>
            <pc:docMk/>
            <pc:sldMk cId="1954137897" sldId="270"/>
            <ac:spMk id="10" creationId="{C1B92078-AFE5-842D-CCC5-16793FCD2912}"/>
          </ac:spMkLst>
        </pc:spChg>
        <pc:spChg chg="mod">
          <ac:chgData name="Yasmin Lima" userId="0363c4e17e07ce6a" providerId="LiveId" clId="{5E378356-E631-46D2-99D9-A609B85C2E81}" dt="2025-06-25T00:15:23.994" v="658" actId="1076"/>
          <ac:spMkLst>
            <pc:docMk/>
            <pc:sldMk cId="1954137897" sldId="270"/>
            <ac:spMk id="11" creationId="{16998FF7-B675-A1A7-ADEB-66B09D081DE4}"/>
          </ac:spMkLst>
        </pc:spChg>
        <pc:spChg chg="mod">
          <ac:chgData name="Yasmin Lima" userId="0363c4e17e07ce6a" providerId="LiveId" clId="{5E378356-E631-46D2-99D9-A609B85C2E81}" dt="2025-06-30T14:38:39.474" v="5996" actId="1076"/>
          <ac:spMkLst>
            <pc:docMk/>
            <pc:sldMk cId="1954137897" sldId="270"/>
            <ac:spMk id="13" creationId="{F79775FB-1C8E-8F0C-0E5B-668FDCA628E8}"/>
          </ac:spMkLst>
        </pc:spChg>
        <pc:spChg chg="mod">
          <ac:chgData name="Yasmin Lima" userId="0363c4e17e07ce6a" providerId="LiveId" clId="{5E378356-E631-46D2-99D9-A609B85C2E81}" dt="2025-06-24T14:55:33.031" v="425" actId="20577"/>
          <ac:spMkLst>
            <pc:docMk/>
            <pc:sldMk cId="1954137897" sldId="270"/>
            <ac:spMk id="14" creationId="{DDEAAB61-C616-E9C4-F53F-1D9DF33B4C0A}"/>
          </ac:spMkLst>
        </pc:spChg>
        <pc:spChg chg="mod">
          <ac:chgData name="Yasmin Lima" userId="0363c4e17e07ce6a" providerId="LiveId" clId="{5E378356-E631-46D2-99D9-A609B85C2E81}" dt="2025-06-30T14:38:39.474" v="5996" actId="1076"/>
          <ac:spMkLst>
            <pc:docMk/>
            <pc:sldMk cId="1954137897" sldId="270"/>
            <ac:spMk id="15" creationId="{B3B7FCFC-7F07-AA50-B47B-138FEAD91D12}"/>
          </ac:spMkLst>
        </pc:spChg>
        <pc:spChg chg="mod">
          <ac:chgData name="Yasmin Lima" userId="0363c4e17e07ce6a" providerId="LiveId" clId="{5E378356-E631-46D2-99D9-A609B85C2E81}" dt="2025-06-30T14:38:39.474" v="5996" actId="1076"/>
          <ac:spMkLst>
            <pc:docMk/>
            <pc:sldMk cId="1954137897" sldId="270"/>
            <ac:spMk id="16" creationId="{1B6BA7CC-053E-DD6E-03CB-DD3E5047BE60}"/>
          </ac:spMkLst>
        </pc:spChg>
        <pc:spChg chg="mod">
          <ac:chgData name="Yasmin Lima" userId="0363c4e17e07ce6a" providerId="LiveId" clId="{5E378356-E631-46D2-99D9-A609B85C2E81}" dt="2025-06-25T00:15:23.994" v="658" actId="1076"/>
          <ac:spMkLst>
            <pc:docMk/>
            <pc:sldMk cId="1954137897" sldId="270"/>
            <ac:spMk id="17" creationId="{DFC4EF82-B035-03EF-2152-E703244D6C78}"/>
          </ac:spMkLst>
        </pc:spChg>
        <pc:spChg chg="mod">
          <ac:chgData name="Yasmin Lima" userId="0363c4e17e07ce6a" providerId="LiveId" clId="{5E378356-E631-46D2-99D9-A609B85C2E81}" dt="2025-06-30T14:38:39.474" v="5996" actId="1076"/>
          <ac:spMkLst>
            <pc:docMk/>
            <pc:sldMk cId="1954137897" sldId="270"/>
            <ac:spMk id="18" creationId="{8B864D3E-CBAD-AFBF-6631-D81D9CA47EAD}"/>
          </ac:spMkLst>
        </pc:spChg>
        <pc:spChg chg="mod">
          <ac:chgData name="Yasmin Lima" userId="0363c4e17e07ce6a" providerId="LiveId" clId="{5E378356-E631-46D2-99D9-A609B85C2E81}" dt="2025-06-30T14:38:39.474" v="5996" actId="1076"/>
          <ac:spMkLst>
            <pc:docMk/>
            <pc:sldMk cId="1954137897" sldId="270"/>
            <ac:spMk id="19" creationId="{ED98CCB1-374A-BB76-A923-7642A59776BB}"/>
          </ac:spMkLst>
        </pc:spChg>
        <pc:spChg chg="mod">
          <ac:chgData name="Yasmin Lima" userId="0363c4e17e07ce6a" providerId="LiveId" clId="{5E378356-E631-46D2-99D9-A609B85C2E81}" dt="2025-06-30T14:38:39.474" v="5996" actId="1076"/>
          <ac:spMkLst>
            <pc:docMk/>
            <pc:sldMk cId="1954137897" sldId="270"/>
            <ac:spMk id="20" creationId="{D8402F81-E191-C362-6E60-6E003E0A5252}"/>
          </ac:spMkLst>
        </pc:spChg>
        <pc:spChg chg="mod">
          <ac:chgData name="Yasmin Lima" userId="0363c4e17e07ce6a" providerId="LiveId" clId="{5E378356-E631-46D2-99D9-A609B85C2E81}" dt="2025-06-25T00:15:23.994" v="658" actId="1076"/>
          <ac:spMkLst>
            <pc:docMk/>
            <pc:sldMk cId="1954137897" sldId="270"/>
            <ac:spMk id="21" creationId="{13DE0019-8157-D0DD-D1A1-169783A43322}"/>
          </ac:spMkLst>
        </pc:spChg>
        <pc:spChg chg="mod">
          <ac:chgData name="Yasmin Lima" userId="0363c4e17e07ce6a" providerId="LiveId" clId="{5E378356-E631-46D2-99D9-A609B85C2E81}" dt="2025-06-25T00:15:23.994" v="658" actId="1076"/>
          <ac:spMkLst>
            <pc:docMk/>
            <pc:sldMk cId="1954137897" sldId="270"/>
            <ac:spMk id="22" creationId="{8E7F142C-09ED-21D4-8A1F-E1F4D8B24BB9}"/>
          </ac:spMkLst>
        </pc:spChg>
        <pc:spChg chg="mod">
          <ac:chgData name="Yasmin Lima" userId="0363c4e17e07ce6a" providerId="LiveId" clId="{5E378356-E631-46D2-99D9-A609B85C2E81}" dt="2025-06-30T14:38:39.474" v="5996" actId="1076"/>
          <ac:spMkLst>
            <pc:docMk/>
            <pc:sldMk cId="1954137897" sldId="270"/>
            <ac:spMk id="23" creationId="{64EDA737-82A9-E1D2-662E-50849282A49E}"/>
          </ac:spMkLst>
        </pc:spChg>
        <pc:spChg chg="mod">
          <ac:chgData name="Yasmin Lima" userId="0363c4e17e07ce6a" providerId="LiveId" clId="{5E378356-E631-46D2-99D9-A609B85C2E81}" dt="2025-06-24T14:57:16.513" v="524" actId="14100"/>
          <ac:spMkLst>
            <pc:docMk/>
            <pc:sldMk cId="1954137897" sldId="270"/>
            <ac:spMk id="26" creationId="{2613C9AD-845B-9BA2-4B04-F83FD0018C14}"/>
          </ac:spMkLst>
        </pc:spChg>
        <pc:spChg chg="add mod">
          <ac:chgData name="Yasmin Lima" userId="0363c4e17e07ce6a" providerId="LiveId" clId="{5E378356-E631-46D2-99D9-A609B85C2E81}" dt="2025-06-30T14:38:12.908" v="5965" actId="1076"/>
          <ac:spMkLst>
            <pc:docMk/>
            <pc:sldMk cId="1954137897" sldId="270"/>
            <ac:spMk id="28" creationId="{426C6B81-E52C-E27E-C43B-AF4E2F932E97}"/>
          </ac:spMkLst>
        </pc:spChg>
        <pc:spChg chg="add mod">
          <ac:chgData name="Yasmin Lima" userId="0363c4e17e07ce6a" providerId="LiveId" clId="{5E378356-E631-46D2-99D9-A609B85C2E81}" dt="2025-06-30T14:38:12.908" v="5965" actId="1076"/>
          <ac:spMkLst>
            <pc:docMk/>
            <pc:sldMk cId="1954137897" sldId="270"/>
            <ac:spMk id="29" creationId="{9C4481B5-858E-D815-F665-38ECC55BE82E}"/>
          </ac:spMkLst>
        </pc:spChg>
        <pc:spChg chg="add mod">
          <ac:chgData name="Yasmin Lima" userId="0363c4e17e07ce6a" providerId="LiveId" clId="{5E378356-E631-46D2-99D9-A609B85C2E81}" dt="2025-06-30T14:38:12.908" v="5965" actId="1076"/>
          <ac:spMkLst>
            <pc:docMk/>
            <pc:sldMk cId="1954137897" sldId="270"/>
            <ac:spMk id="30" creationId="{F3DA7722-1AA0-172D-D4BB-8CD57D3CF30C}"/>
          </ac:spMkLst>
        </pc:spChg>
        <pc:spChg chg="mod">
          <ac:chgData name="Yasmin Lima" userId="0363c4e17e07ce6a" providerId="LiveId" clId="{5E378356-E631-46D2-99D9-A609B85C2E81}" dt="2025-06-25T19:13:57.941" v="4532" actId="1076"/>
          <ac:spMkLst>
            <pc:docMk/>
            <pc:sldMk cId="1954137897" sldId="270"/>
            <ac:spMk id="31" creationId="{AB26BBC2-287B-5CEB-EEB6-D870504F4272}"/>
          </ac:spMkLst>
        </pc:spChg>
        <pc:spChg chg="mod">
          <ac:chgData name="Yasmin Lima" userId="0363c4e17e07ce6a" providerId="LiveId" clId="{5E378356-E631-46D2-99D9-A609B85C2E81}" dt="2025-06-30T14:38:39.474" v="5996" actId="1076"/>
          <ac:spMkLst>
            <pc:docMk/>
            <pc:sldMk cId="1954137897" sldId="270"/>
            <ac:spMk id="32" creationId="{C70E2E9A-EFB1-A907-6E0B-E2B1100E9989}"/>
          </ac:spMkLst>
        </pc:spChg>
        <pc:spChg chg="mod">
          <ac:chgData name="Yasmin Lima" userId="0363c4e17e07ce6a" providerId="LiveId" clId="{5E378356-E631-46D2-99D9-A609B85C2E81}" dt="2025-06-25T19:14:01.362" v="4534" actId="20577"/>
          <ac:spMkLst>
            <pc:docMk/>
            <pc:sldMk cId="1954137897" sldId="270"/>
            <ac:spMk id="33" creationId="{1F4BFFF0-7419-DFA7-C504-67751F4AF8E6}"/>
          </ac:spMkLst>
        </pc:spChg>
        <pc:spChg chg="add mod">
          <ac:chgData name="Yasmin Lima" userId="0363c4e17e07ce6a" providerId="LiveId" clId="{5E378356-E631-46D2-99D9-A609B85C2E81}" dt="2025-06-25T19:13:57.941" v="4532" actId="1076"/>
          <ac:spMkLst>
            <pc:docMk/>
            <pc:sldMk cId="1954137897" sldId="270"/>
            <ac:spMk id="34" creationId="{B6224B2D-DDAC-9F6D-35FB-560ED8B2BEA8}"/>
          </ac:spMkLst>
        </pc:spChg>
        <pc:spChg chg="add mod">
          <ac:chgData name="Yasmin Lima" userId="0363c4e17e07ce6a" providerId="LiveId" clId="{5E378356-E631-46D2-99D9-A609B85C2E81}" dt="2025-06-30T14:38:18.915" v="5977" actId="20577"/>
          <ac:spMkLst>
            <pc:docMk/>
            <pc:sldMk cId="1954137897" sldId="270"/>
            <ac:spMk id="35" creationId="{7313EFB4-D5BF-256A-376A-8EA1CA83EA3B}"/>
          </ac:spMkLst>
        </pc:spChg>
        <pc:spChg chg="add mod">
          <ac:chgData name="Yasmin Lima" userId="0363c4e17e07ce6a" providerId="LiveId" clId="{5E378356-E631-46D2-99D9-A609B85C2E81}" dt="2025-06-30T14:38:39.474" v="5996" actId="1076"/>
          <ac:spMkLst>
            <pc:docMk/>
            <pc:sldMk cId="1954137897" sldId="270"/>
            <ac:spMk id="36" creationId="{EB90E585-42AB-CA59-2CF2-B843A00CEAAB}"/>
          </ac:spMkLst>
        </pc:spChg>
        <pc:spChg chg="add mod">
          <ac:chgData name="Yasmin Lima" userId="0363c4e17e07ce6a" providerId="LiveId" clId="{5E378356-E631-46D2-99D9-A609B85C2E81}" dt="2025-06-30T14:38:39.474" v="5996" actId="1076"/>
          <ac:spMkLst>
            <pc:docMk/>
            <pc:sldMk cId="1954137897" sldId="270"/>
            <ac:spMk id="37" creationId="{2D67C723-84B2-2F49-1454-E104AABE8CF5}"/>
          </ac:spMkLst>
        </pc:spChg>
        <pc:spChg chg="add mod">
          <ac:chgData name="Yasmin Lima" userId="0363c4e17e07ce6a" providerId="LiveId" clId="{5E378356-E631-46D2-99D9-A609B85C2E81}" dt="2025-06-25T19:13:57.941" v="4532" actId="1076"/>
          <ac:spMkLst>
            <pc:docMk/>
            <pc:sldMk cId="1954137897" sldId="270"/>
            <ac:spMk id="40" creationId="{684FC7BC-A0E8-95FA-E487-C51ECB05955F}"/>
          </ac:spMkLst>
        </pc:spChg>
        <pc:spChg chg="add mod">
          <ac:chgData name="Yasmin Lima" userId="0363c4e17e07ce6a" providerId="LiveId" clId="{5E378356-E631-46D2-99D9-A609B85C2E81}" dt="2025-06-30T14:38:25.381" v="5995" actId="20577"/>
          <ac:spMkLst>
            <pc:docMk/>
            <pc:sldMk cId="1954137897" sldId="270"/>
            <ac:spMk id="41" creationId="{86484612-76E1-0ABA-1B8A-A02932E1C1A6}"/>
          </ac:spMkLst>
        </pc:spChg>
        <pc:spChg chg="add mod">
          <ac:chgData name="Yasmin Lima" userId="0363c4e17e07ce6a" providerId="LiveId" clId="{5E378356-E631-46D2-99D9-A609B85C2E81}" dt="2025-06-25T19:14:03.910" v="4536" actId="20577"/>
          <ac:spMkLst>
            <pc:docMk/>
            <pc:sldMk cId="1954137897" sldId="270"/>
            <ac:spMk id="42" creationId="{E6713C0C-AB19-618F-8AAC-7E2A9A8C24AE}"/>
          </ac:spMkLst>
        </pc:spChg>
        <pc:spChg chg="add mod">
          <ac:chgData name="Yasmin Lima" userId="0363c4e17e07ce6a" providerId="LiveId" clId="{5E378356-E631-46D2-99D9-A609B85C2E81}" dt="2025-06-30T14:38:12.908" v="5965" actId="1076"/>
          <ac:spMkLst>
            <pc:docMk/>
            <pc:sldMk cId="1954137897" sldId="270"/>
            <ac:spMk id="43" creationId="{F7F6484F-77A1-570B-504B-AF2357267C36}"/>
          </ac:spMkLst>
        </pc:spChg>
        <pc:picChg chg="add mod modCrop">
          <ac:chgData name="Yasmin Lima" userId="0363c4e17e07ce6a" providerId="LiveId" clId="{5E378356-E631-46D2-99D9-A609B85C2E81}" dt="2025-06-25T19:23:10.983" v="4612" actId="1076"/>
          <ac:picMkLst>
            <pc:docMk/>
            <pc:sldMk cId="1954137897" sldId="270"/>
            <ac:picMk id="38" creationId="{3DADDD91-FF46-6789-257D-9AFC6CA77C64}"/>
          </ac:picMkLst>
        </pc:picChg>
      </pc:sldChg>
      <pc:sldChg chg="addSp delSp modSp add mod ord modTransition delAnim modAnim">
        <pc:chgData name="Yasmin Lima" userId="0363c4e17e07ce6a" providerId="LiveId" clId="{5E378356-E631-46D2-99D9-A609B85C2E81}" dt="2025-06-25T19:18:38.664" v="4577"/>
        <pc:sldMkLst>
          <pc:docMk/>
          <pc:sldMk cId="2267034295" sldId="271"/>
        </pc:sldMkLst>
        <pc:picChg chg="add mod">
          <ac:chgData name="Yasmin Lima" userId="0363c4e17e07ce6a" providerId="LiveId" clId="{5E378356-E631-46D2-99D9-A609B85C2E81}" dt="2025-06-25T00:12:10.209" v="652"/>
          <ac:picMkLst>
            <pc:docMk/>
            <pc:sldMk cId="2267034295" sldId="271"/>
            <ac:picMk id="25" creationId="{9B991FA6-2CC5-672B-B07C-E1F2E1AA7CC2}"/>
          </ac:picMkLst>
        </pc:picChg>
      </pc:sldChg>
      <pc:sldChg chg="addSp delSp modSp add del mod ord modTransition setBg">
        <pc:chgData name="Yasmin Lima" userId="0363c4e17e07ce6a" providerId="LiveId" clId="{5E378356-E631-46D2-99D9-A609B85C2E81}" dt="2025-07-11T14:38:03.747" v="6619" actId="1076"/>
        <pc:sldMkLst>
          <pc:docMk/>
          <pc:sldMk cId="0" sldId="272"/>
        </pc:sldMkLst>
        <pc:spChg chg="mod">
          <ac:chgData name="Yasmin Lima" userId="0363c4e17e07ce6a" providerId="LiveId" clId="{5E378356-E631-46D2-99D9-A609B85C2E81}" dt="2025-06-25T19:10:20.902" v="4511" actId="12788"/>
          <ac:spMkLst>
            <pc:docMk/>
            <pc:sldMk cId="0" sldId="272"/>
            <ac:spMk id="8" creationId="{00000000-0000-0000-0000-000000000000}"/>
          </ac:spMkLst>
        </pc:spChg>
        <pc:spChg chg="mod">
          <ac:chgData name="Yasmin Lima" userId="0363c4e17e07ce6a" providerId="LiveId" clId="{5E378356-E631-46D2-99D9-A609B85C2E81}" dt="2025-06-26T02:03:48.903" v="5921" actId="1076"/>
          <ac:spMkLst>
            <pc:docMk/>
            <pc:sldMk cId="0" sldId="272"/>
            <ac:spMk id="9" creationId="{E26A1987-A10C-BABB-436A-45B81C5BC938}"/>
          </ac:spMkLst>
        </pc:spChg>
        <pc:spChg chg="mod topLvl">
          <ac:chgData name="Yasmin Lima" userId="0363c4e17e07ce6a" providerId="LiveId" clId="{5E378356-E631-46D2-99D9-A609B85C2E81}" dt="2025-06-25T02:36:52.125" v="1694" actId="338"/>
          <ac:spMkLst>
            <pc:docMk/>
            <pc:sldMk cId="0" sldId="272"/>
            <ac:spMk id="10" creationId="{00000000-0000-0000-0000-000000000000}"/>
          </ac:spMkLst>
        </pc:spChg>
        <pc:spChg chg="mod">
          <ac:chgData name="Yasmin Lima" userId="0363c4e17e07ce6a" providerId="LiveId" clId="{5E378356-E631-46D2-99D9-A609B85C2E81}" dt="2025-06-25T02:33:46.171" v="1677" actId="165"/>
          <ac:spMkLst>
            <pc:docMk/>
            <pc:sldMk cId="0" sldId="272"/>
            <ac:spMk id="12" creationId="{00000000-0000-0000-0000-000000000000}"/>
          </ac:spMkLst>
        </pc:spChg>
        <pc:spChg chg="mod">
          <ac:chgData name="Yasmin Lima" userId="0363c4e17e07ce6a" providerId="LiveId" clId="{5E378356-E631-46D2-99D9-A609B85C2E81}" dt="2025-06-25T02:33:46.171" v="1677" actId="165"/>
          <ac:spMkLst>
            <pc:docMk/>
            <pc:sldMk cId="0" sldId="272"/>
            <ac:spMk id="13" creationId="{00000000-0000-0000-0000-000000000000}"/>
          </ac:spMkLst>
        </pc:spChg>
        <pc:spChg chg="mod topLvl">
          <ac:chgData name="Yasmin Lima" userId="0363c4e17e07ce6a" providerId="LiveId" clId="{5E378356-E631-46D2-99D9-A609B85C2E81}" dt="2025-06-25T02:36:52.125" v="1694" actId="338"/>
          <ac:spMkLst>
            <pc:docMk/>
            <pc:sldMk cId="0" sldId="272"/>
            <ac:spMk id="16" creationId="{00000000-0000-0000-0000-000000000000}"/>
          </ac:spMkLst>
        </pc:spChg>
        <pc:spChg chg="mod topLvl">
          <ac:chgData name="Yasmin Lima" userId="0363c4e17e07ce6a" providerId="LiveId" clId="{5E378356-E631-46D2-99D9-A609B85C2E81}" dt="2025-06-25T02:40:28.357" v="1746" actId="165"/>
          <ac:spMkLst>
            <pc:docMk/>
            <pc:sldMk cId="0" sldId="272"/>
            <ac:spMk id="18" creationId="{00000000-0000-0000-0000-000000000000}"/>
          </ac:spMkLst>
        </pc:spChg>
        <pc:spChg chg="mod">
          <ac:chgData name="Yasmin Lima" userId="0363c4e17e07ce6a" providerId="LiveId" clId="{5E378356-E631-46D2-99D9-A609B85C2E81}" dt="2025-06-25T02:40:28.357" v="1746" actId="165"/>
          <ac:spMkLst>
            <pc:docMk/>
            <pc:sldMk cId="0" sldId="272"/>
            <ac:spMk id="20" creationId="{00000000-0000-0000-0000-000000000000}"/>
          </ac:spMkLst>
        </pc:spChg>
        <pc:spChg chg="mod">
          <ac:chgData name="Yasmin Lima" userId="0363c4e17e07ce6a" providerId="LiveId" clId="{5E378356-E631-46D2-99D9-A609B85C2E81}" dt="2025-06-25T02:40:28.357" v="1746" actId="165"/>
          <ac:spMkLst>
            <pc:docMk/>
            <pc:sldMk cId="0" sldId="272"/>
            <ac:spMk id="21" creationId="{00000000-0000-0000-0000-000000000000}"/>
          </ac:spMkLst>
        </pc:spChg>
        <pc:spChg chg="mod topLvl">
          <ac:chgData name="Yasmin Lima" userId="0363c4e17e07ce6a" providerId="LiveId" clId="{5E378356-E631-46D2-99D9-A609B85C2E81}" dt="2025-06-25T02:40:38.405" v="1750" actId="12788"/>
          <ac:spMkLst>
            <pc:docMk/>
            <pc:sldMk cId="0" sldId="272"/>
            <ac:spMk id="26" creationId="{00000000-0000-0000-0000-000000000000}"/>
          </ac:spMkLst>
        </pc:spChg>
        <pc:spChg chg="mod topLvl">
          <ac:chgData name="Yasmin Lima" userId="0363c4e17e07ce6a" providerId="LiveId" clId="{5E378356-E631-46D2-99D9-A609B85C2E81}" dt="2025-06-25T02:40:51.451" v="1752" actId="165"/>
          <ac:spMkLst>
            <pc:docMk/>
            <pc:sldMk cId="0" sldId="272"/>
            <ac:spMk id="28" creationId="{00000000-0000-0000-0000-000000000000}"/>
          </ac:spMkLst>
        </pc:spChg>
        <pc:spChg chg="mod">
          <ac:chgData name="Yasmin Lima" userId="0363c4e17e07ce6a" providerId="LiveId" clId="{5E378356-E631-46D2-99D9-A609B85C2E81}" dt="2025-06-25T02:40:51.451" v="1752" actId="165"/>
          <ac:spMkLst>
            <pc:docMk/>
            <pc:sldMk cId="0" sldId="272"/>
            <ac:spMk id="30" creationId="{00000000-0000-0000-0000-000000000000}"/>
          </ac:spMkLst>
        </pc:spChg>
        <pc:spChg chg="mod">
          <ac:chgData name="Yasmin Lima" userId="0363c4e17e07ce6a" providerId="LiveId" clId="{5E378356-E631-46D2-99D9-A609B85C2E81}" dt="2025-06-25T02:40:51.451" v="1752" actId="165"/>
          <ac:spMkLst>
            <pc:docMk/>
            <pc:sldMk cId="0" sldId="272"/>
            <ac:spMk id="31" creationId="{00000000-0000-0000-0000-000000000000}"/>
          </ac:spMkLst>
        </pc:spChg>
        <pc:spChg chg="mod topLvl">
          <ac:chgData name="Yasmin Lima" userId="0363c4e17e07ce6a" providerId="LiveId" clId="{5E378356-E631-46D2-99D9-A609B85C2E81}" dt="2025-06-25T02:40:51.451" v="1752" actId="165"/>
          <ac:spMkLst>
            <pc:docMk/>
            <pc:sldMk cId="0" sldId="272"/>
            <ac:spMk id="32" creationId="{00000000-0000-0000-0000-000000000000}"/>
          </ac:spMkLst>
        </pc:spChg>
        <pc:spChg chg="mod topLvl">
          <ac:chgData name="Yasmin Lima" userId="0363c4e17e07ce6a" providerId="LiveId" clId="{5E378356-E631-46D2-99D9-A609B85C2E81}" dt="2025-06-25T02:24:53.315" v="1632" actId="165"/>
          <ac:spMkLst>
            <pc:docMk/>
            <pc:sldMk cId="0" sldId="272"/>
            <ac:spMk id="36" creationId="{00000000-0000-0000-0000-000000000000}"/>
          </ac:spMkLst>
        </pc:spChg>
        <pc:spChg chg="mod topLvl">
          <ac:chgData name="Yasmin Lima" userId="0363c4e17e07ce6a" providerId="LiveId" clId="{5E378356-E631-46D2-99D9-A609B85C2E81}" dt="2025-06-25T02:37:20.576" v="1706" actId="338"/>
          <ac:spMkLst>
            <pc:docMk/>
            <pc:sldMk cId="0" sldId="272"/>
            <ac:spMk id="38" creationId="{00000000-0000-0000-0000-000000000000}"/>
          </ac:spMkLst>
        </pc:spChg>
        <pc:spChg chg="mod topLvl">
          <ac:chgData name="Yasmin Lima" userId="0363c4e17e07ce6a" providerId="LiveId" clId="{5E378356-E631-46D2-99D9-A609B85C2E81}" dt="2025-06-25T02:37:20.576" v="1706" actId="338"/>
          <ac:spMkLst>
            <pc:docMk/>
            <pc:sldMk cId="0" sldId="272"/>
            <ac:spMk id="39" creationId="{00000000-0000-0000-0000-000000000000}"/>
          </ac:spMkLst>
        </pc:spChg>
        <pc:spChg chg="mod topLvl">
          <ac:chgData name="Yasmin Lima" userId="0363c4e17e07ce6a" providerId="LiveId" clId="{5E378356-E631-46D2-99D9-A609B85C2E81}" dt="2025-07-11T14:38:03.747" v="6619" actId="1076"/>
          <ac:spMkLst>
            <pc:docMk/>
            <pc:sldMk cId="0" sldId="272"/>
            <ac:spMk id="40" creationId="{00000000-0000-0000-0000-000000000000}"/>
          </ac:spMkLst>
        </pc:spChg>
        <pc:spChg chg="mod topLvl">
          <ac:chgData name="Yasmin Lima" userId="0363c4e17e07ce6a" providerId="LiveId" clId="{5E378356-E631-46D2-99D9-A609B85C2E81}" dt="2025-06-25T02:36:54.791" v="1695" actId="338"/>
          <ac:spMkLst>
            <pc:docMk/>
            <pc:sldMk cId="0" sldId="272"/>
            <ac:spMk id="44" creationId="{00000000-0000-0000-0000-000000000000}"/>
          </ac:spMkLst>
        </pc:spChg>
        <pc:spChg chg="mod">
          <ac:chgData name="Yasmin Lima" userId="0363c4e17e07ce6a" providerId="LiveId" clId="{5E378356-E631-46D2-99D9-A609B85C2E81}" dt="2025-06-25T02:33:31.513" v="1674" actId="165"/>
          <ac:spMkLst>
            <pc:docMk/>
            <pc:sldMk cId="0" sldId="272"/>
            <ac:spMk id="46" creationId="{00000000-0000-0000-0000-000000000000}"/>
          </ac:spMkLst>
        </pc:spChg>
        <pc:spChg chg="mod">
          <ac:chgData name="Yasmin Lima" userId="0363c4e17e07ce6a" providerId="LiveId" clId="{5E378356-E631-46D2-99D9-A609B85C2E81}" dt="2025-06-25T02:33:31.513" v="1674" actId="165"/>
          <ac:spMkLst>
            <pc:docMk/>
            <pc:sldMk cId="0" sldId="272"/>
            <ac:spMk id="47" creationId="{00000000-0000-0000-0000-000000000000}"/>
          </ac:spMkLst>
        </pc:spChg>
        <pc:spChg chg="mod topLvl">
          <ac:chgData name="Yasmin Lima" userId="0363c4e17e07ce6a" providerId="LiveId" clId="{5E378356-E631-46D2-99D9-A609B85C2E81}" dt="2025-06-25T02:36:54.791" v="1695" actId="338"/>
          <ac:spMkLst>
            <pc:docMk/>
            <pc:sldMk cId="0" sldId="272"/>
            <ac:spMk id="50" creationId="{00000000-0000-0000-0000-000000000000}"/>
          </ac:spMkLst>
        </pc:spChg>
        <pc:spChg chg="mod topLvl">
          <ac:chgData name="Yasmin Lima" userId="0363c4e17e07ce6a" providerId="LiveId" clId="{5E378356-E631-46D2-99D9-A609B85C2E81}" dt="2025-06-25T02:37:06.107" v="1699" actId="338"/>
          <ac:spMkLst>
            <pc:docMk/>
            <pc:sldMk cId="0" sldId="272"/>
            <ac:spMk id="52" creationId="{00000000-0000-0000-0000-000000000000}"/>
          </ac:spMkLst>
        </pc:spChg>
        <pc:spChg chg="mod">
          <ac:chgData name="Yasmin Lima" userId="0363c4e17e07ce6a" providerId="LiveId" clId="{5E378356-E631-46D2-99D9-A609B85C2E81}" dt="2025-06-25T02:33:24.432" v="1671" actId="165"/>
          <ac:spMkLst>
            <pc:docMk/>
            <pc:sldMk cId="0" sldId="272"/>
            <ac:spMk id="54" creationId="{00000000-0000-0000-0000-000000000000}"/>
          </ac:spMkLst>
        </pc:spChg>
        <pc:spChg chg="mod">
          <ac:chgData name="Yasmin Lima" userId="0363c4e17e07ce6a" providerId="LiveId" clId="{5E378356-E631-46D2-99D9-A609B85C2E81}" dt="2025-06-25T02:33:24.432" v="1671" actId="165"/>
          <ac:spMkLst>
            <pc:docMk/>
            <pc:sldMk cId="0" sldId="272"/>
            <ac:spMk id="55" creationId="{00000000-0000-0000-0000-000000000000}"/>
          </ac:spMkLst>
        </pc:spChg>
        <pc:spChg chg="mod topLvl">
          <ac:chgData name="Yasmin Lima" userId="0363c4e17e07ce6a" providerId="LiveId" clId="{5E378356-E631-46D2-99D9-A609B85C2E81}" dt="2025-06-25T02:37:06.107" v="1699" actId="338"/>
          <ac:spMkLst>
            <pc:docMk/>
            <pc:sldMk cId="0" sldId="272"/>
            <ac:spMk id="60" creationId="{00000000-0000-0000-0000-000000000000}"/>
          </ac:spMkLst>
        </pc:spChg>
        <pc:spChg chg="mod topLvl">
          <ac:chgData name="Yasmin Lima" userId="0363c4e17e07ce6a" providerId="LiveId" clId="{5E378356-E631-46D2-99D9-A609B85C2E81}" dt="2025-06-25T02:37:19.100" v="1705" actId="338"/>
          <ac:spMkLst>
            <pc:docMk/>
            <pc:sldMk cId="0" sldId="272"/>
            <ac:spMk id="62" creationId="{00000000-0000-0000-0000-000000000000}"/>
          </ac:spMkLst>
        </pc:spChg>
        <pc:spChg chg="mod">
          <ac:chgData name="Yasmin Lima" userId="0363c4e17e07ce6a" providerId="LiveId" clId="{5E378356-E631-46D2-99D9-A609B85C2E81}" dt="2025-06-25T02:37:38.353" v="1713" actId="12788"/>
          <ac:spMkLst>
            <pc:docMk/>
            <pc:sldMk cId="0" sldId="272"/>
            <ac:spMk id="64" creationId="{00000000-0000-0000-0000-000000000000}"/>
          </ac:spMkLst>
        </pc:spChg>
        <pc:spChg chg="mod">
          <ac:chgData name="Yasmin Lima" userId="0363c4e17e07ce6a" providerId="LiveId" clId="{5E378356-E631-46D2-99D9-A609B85C2E81}" dt="2025-06-25T02:33:27.220" v="1672" actId="165"/>
          <ac:spMkLst>
            <pc:docMk/>
            <pc:sldMk cId="0" sldId="272"/>
            <ac:spMk id="65" creationId="{00000000-0000-0000-0000-000000000000}"/>
          </ac:spMkLst>
        </pc:spChg>
        <pc:spChg chg="mod topLvl">
          <ac:chgData name="Yasmin Lima" userId="0363c4e17e07ce6a" providerId="LiveId" clId="{5E378356-E631-46D2-99D9-A609B85C2E81}" dt="2025-06-25T02:37:38.353" v="1713" actId="12788"/>
          <ac:spMkLst>
            <pc:docMk/>
            <pc:sldMk cId="0" sldId="272"/>
            <ac:spMk id="66" creationId="{00000000-0000-0000-0000-000000000000}"/>
          </ac:spMkLst>
        </pc:spChg>
        <pc:spChg chg="mod topLvl">
          <ac:chgData name="Yasmin Lima" userId="0363c4e17e07ce6a" providerId="LiveId" clId="{5E378356-E631-46D2-99D9-A609B85C2E81}" dt="2025-06-25T02:41:48.659" v="1761" actId="165"/>
          <ac:spMkLst>
            <pc:docMk/>
            <pc:sldMk cId="0" sldId="272"/>
            <ac:spMk id="70" creationId="{00000000-0000-0000-0000-000000000000}"/>
          </ac:spMkLst>
        </pc:spChg>
        <pc:spChg chg="mod">
          <ac:chgData name="Yasmin Lima" userId="0363c4e17e07ce6a" providerId="LiveId" clId="{5E378356-E631-46D2-99D9-A609B85C2E81}" dt="2025-06-25T02:41:48.659" v="1761" actId="165"/>
          <ac:spMkLst>
            <pc:docMk/>
            <pc:sldMk cId="0" sldId="272"/>
            <ac:spMk id="72" creationId="{00000000-0000-0000-0000-000000000000}"/>
          </ac:spMkLst>
        </pc:spChg>
        <pc:spChg chg="mod">
          <ac:chgData name="Yasmin Lima" userId="0363c4e17e07ce6a" providerId="LiveId" clId="{5E378356-E631-46D2-99D9-A609B85C2E81}" dt="2025-06-25T02:41:48.659" v="1761" actId="165"/>
          <ac:spMkLst>
            <pc:docMk/>
            <pc:sldMk cId="0" sldId="272"/>
            <ac:spMk id="73" creationId="{00000000-0000-0000-0000-000000000000}"/>
          </ac:spMkLst>
        </pc:spChg>
        <pc:spChg chg="mod topLvl">
          <ac:chgData name="Yasmin Lima" userId="0363c4e17e07ce6a" providerId="LiveId" clId="{5E378356-E631-46D2-99D9-A609B85C2E81}" dt="2025-06-25T02:41:53.298" v="1763" actId="12788"/>
          <ac:spMkLst>
            <pc:docMk/>
            <pc:sldMk cId="0" sldId="272"/>
            <ac:spMk id="74" creationId="{00000000-0000-0000-0000-000000000000}"/>
          </ac:spMkLst>
        </pc:spChg>
        <pc:grpChg chg="mod topLvl">
          <ac:chgData name="Yasmin Lima" userId="0363c4e17e07ce6a" providerId="LiveId" clId="{5E378356-E631-46D2-99D9-A609B85C2E81}" dt="2025-06-25T02:36:52.125" v="1694" actId="338"/>
          <ac:grpSpMkLst>
            <pc:docMk/>
            <pc:sldMk cId="0" sldId="272"/>
            <ac:grpSpMk id="11" creationId="{00000000-0000-0000-0000-000000000000}"/>
          </ac:grpSpMkLst>
        </pc:grpChg>
        <pc:grpChg chg="mod topLvl">
          <ac:chgData name="Yasmin Lima" userId="0363c4e17e07ce6a" providerId="LiveId" clId="{5E378356-E631-46D2-99D9-A609B85C2E81}" dt="2025-06-25T02:40:38.405" v="1750" actId="12788"/>
          <ac:grpSpMkLst>
            <pc:docMk/>
            <pc:sldMk cId="0" sldId="272"/>
            <ac:grpSpMk id="19" creationId="{00000000-0000-0000-0000-000000000000}"/>
          </ac:grpSpMkLst>
        </pc:grpChg>
        <pc:grpChg chg="mod topLvl">
          <ac:chgData name="Yasmin Lima" userId="0363c4e17e07ce6a" providerId="LiveId" clId="{5E378356-E631-46D2-99D9-A609B85C2E81}" dt="2025-06-25T02:41:00.099" v="1754" actId="12788"/>
          <ac:grpSpMkLst>
            <pc:docMk/>
            <pc:sldMk cId="0" sldId="272"/>
            <ac:grpSpMk id="29" creationId="{00000000-0000-0000-0000-000000000000}"/>
          </ac:grpSpMkLst>
        </pc:grpChg>
        <pc:grpChg chg="mod topLvl">
          <ac:chgData name="Yasmin Lima" userId="0363c4e17e07ce6a" providerId="LiveId" clId="{5E378356-E631-46D2-99D9-A609B85C2E81}" dt="2025-06-25T02:36:54.791" v="1695" actId="338"/>
          <ac:grpSpMkLst>
            <pc:docMk/>
            <pc:sldMk cId="0" sldId="272"/>
            <ac:grpSpMk id="45" creationId="{00000000-0000-0000-0000-000000000000}"/>
          </ac:grpSpMkLst>
        </pc:grpChg>
        <pc:grpChg chg="mod topLvl">
          <ac:chgData name="Yasmin Lima" userId="0363c4e17e07ce6a" providerId="LiveId" clId="{5E378356-E631-46D2-99D9-A609B85C2E81}" dt="2025-06-25T02:37:06.107" v="1699" actId="338"/>
          <ac:grpSpMkLst>
            <pc:docMk/>
            <pc:sldMk cId="0" sldId="272"/>
            <ac:grpSpMk id="53" creationId="{00000000-0000-0000-0000-000000000000}"/>
          </ac:grpSpMkLst>
        </pc:grpChg>
        <pc:grpChg chg="mod topLvl">
          <ac:chgData name="Yasmin Lima" userId="0363c4e17e07ce6a" providerId="LiveId" clId="{5E378356-E631-46D2-99D9-A609B85C2E81}" dt="2025-06-25T02:37:19.100" v="1705" actId="338"/>
          <ac:grpSpMkLst>
            <pc:docMk/>
            <pc:sldMk cId="0" sldId="272"/>
            <ac:grpSpMk id="63" creationId="{00000000-0000-0000-0000-000000000000}"/>
          </ac:grpSpMkLst>
        </pc:grpChg>
        <pc:grpChg chg="mod topLvl">
          <ac:chgData name="Yasmin Lima" userId="0363c4e17e07ce6a" providerId="LiveId" clId="{5E378356-E631-46D2-99D9-A609B85C2E81}" dt="2025-06-25T02:41:57.429" v="1765" actId="12788"/>
          <ac:grpSpMkLst>
            <pc:docMk/>
            <pc:sldMk cId="0" sldId="272"/>
            <ac:grpSpMk id="71" creationId="{00000000-0000-0000-0000-000000000000}"/>
          </ac:grpSpMkLst>
        </pc:grpChg>
        <pc:grpChg chg="add mod">
          <ac:chgData name="Yasmin Lima" userId="0363c4e17e07ce6a" providerId="LiveId" clId="{5E378356-E631-46D2-99D9-A609B85C2E81}" dt="2025-06-25T02:40:12.573" v="1744" actId="12788"/>
          <ac:grpSpMkLst>
            <pc:docMk/>
            <pc:sldMk cId="0" sldId="272"/>
            <ac:grpSpMk id="79" creationId="{8E0891A5-14BD-1207-2961-4544638B6031}"/>
          </ac:grpSpMkLst>
        </pc:grpChg>
        <pc:grpChg chg="add mod">
          <ac:chgData name="Yasmin Lima" userId="0363c4e17e07ce6a" providerId="LiveId" clId="{5E378356-E631-46D2-99D9-A609B85C2E81}" dt="2025-06-25T02:36:57.750" v="1696" actId="12788"/>
          <ac:grpSpMkLst>
            <pc:docMk/>
            <pc:sldMk cId="0" sldId="272"/>
            <ac:grpSpMk id="80" creationId="{FB012E50-ACC0-3EBD-F994-C67CAD0E3CB6}"/>
          </ac:grpSpMkLst>
        </pc:grpChg>
        <pc:grpChg chg="add mod">
          <ac:chgData name="Yasmin Lima" userId="0363c4e17e07ce6a" providerId="LiveId" clId="{5E378356-E631-46D2-99D9-A609B85C2E81}" dt="2025-06-25T02:37:10.598" v="1700" actId="12788"/>
          <ac:grpSpMkLst>
            <pc:docMk/>
            <pc:sldMk cId="0" sldId="272"/>
            <ac:grpSpMk id="82" creationId="{562AED2B-9DBD-DCDF-8103-EDE48275A599}"/>
          </ac:grpSpMkLst>
        </pc:grpChg>
        <pc:grpChg chg="add mod">
          <ac:chgData name="Yasmin Lima" userId="0363c4e17e07ce6a" providerId="LiveId" clId="{5E378356-E631-46D2-99D9-A609B85C2E81}" dt="2025-06-25T02:37:24.659" v="1708" actId="12788"/>
          <ac:grpSpMkLst>
            <pc:docMk/>
            <pc:sldMk cId="0" sldId="272"/>
            <ac:grpSpMk id="84" creationId="{8714DCDA-1CEE-FDE3-3E78-827CD94D0BAA}"/>
          </ac:grpSpMkLst>
        </pc:grpChg>
        <pc:grpChg chg="add mod">
          <ac:chgData name="Yasmin Lima" userId="0363c4e17e07ce6a" providerId="LiveId" clId="{5E378356-E631-46D2-99D9-A609B85C2E81}" dt="2025-06-25T02:37:30.570" v="1710" actId="12788"/>
          <ac:grpSpMkLst>
            <pc:docMk/>
            <pc:sldMk cId="0" sldId="272"/>
            <ac:grpSpMk id="85" creationId="{C5064A77-55C5-3919-31B8-046AD7AA3263}"/>
          </ac:grpSpMkLst>
        </pc:grpChg>
        <pc:picChg chg="add mod modCrop">
          <ac:chgData name="Yasmin Lima" userId="0363c4e17e07ce6a" providerId="LiveId" clId="{5E378356-E631-46D2-99D9-A609B85C2E81}" dt="2025-06-25T02:40:12.573" v="1744" actId="12788"/>
          <ac:picMkLst>
            <pc:docMk/>
            <pc:sldMk cId="0" sldId="272"/>
            <ac:picMk id="78" creationId="{45DB060B-A001-87D0-DEE9-A6D30D8BA729}"/>
          </ac:picMkLst>
        </pc:picChg>
        <pc:picChg chg="add mod modCrop">
          <ac:chgData name="Yasmin Lima" userId="0363c4e17e07ce6a" providerId="LiveId" clId="{5E378356-E631-46D2-99D9-A609B85C2E81}" dt="2025-06-25T02:41:23.318" v="1757" actId="1076"/>
          <ac:picMkLst>
            <pc:docMk/>
            <pc:sldMk cId="0" sldId="272"/>
            <ac:picMk id="87" creationId="{FB04B720-08D1-C80E-B018-C472E30E0674}"/>
          </ac:picMkLst>
        </pc:picChg>
        <pc:picChg chg="add mod modCrop">
          <ac:chgData name="Yasmin Lima" userId="0363c4e17e07ce6a" providerId="LiveId" clId="{5E378356-E631-46D2-99D9-A609B85C2E81}" dt="2025-06-25T02:41:27.784" v="1758" actId="1076"/>
          <ac:picMkLst>
            <pc:docMk/>
            <pc:sldMk cId="0" sldId="272"/>
            <ac:picMk id="88" creationId="{3946E992-4705-B21E-1E08-7FC8743D1CB7}"/>
          </ac:picMkLst>
        </pc:picChg>
        <pc:picChg chg="add mod modCrop">
          <ac:chgData name="Yasmin Lima" userId="0363c4e17e07ce6a" providerId="LiveId" clId="{5E378356-E631-46D2-99D9-A609B85C2E81}" dt="2025-06-25T02:41:31.508" v="1759" actId="1076"/>
          <ac:picMkLst>
            <pc:docMk/>
            <pc:sldMk cId="0" sldId="272"/>
            <ac:picMk id="89" creationId="{7C245FC7-D64A-1B8A-5F37-8C9B61E29C5C}"/>
          </ac:picMkLst>
        </pc:picChg>
        <pc:picChg chg="add mod modCrop">
          <ac:chgData name="Yasmin Lima" userId="0363c4e17e07ce6a" providerId="LiveId" clId="{5E378356-E631-46D2-99D9-A609B85C2E81}" dt="2025-06-25T02:39:46.982" v="1733" actId="732"/>
          <ac:picMkLst>
            <pc:docMk/>
            <pc:sldMk cId="0" sldId="272"/>
            <ac:picMk id="90" creationId="{3079F89B-7BF0-ABD0-92F2-C8B274242184}"/>
          </ac:picMkLst>
        </pc:picChg>
        <pc:picChg chg="add mod modCrop">
          <ac:chgData name="Yasmin Lima" userId="0363c4e17e07ce6a" providerId="LiveId" clId="{5E378356-E631-46D2-99D9-A609B85C2E81}" dt="2025-06-25T02:39:53.672" v="1736" actId="18131"/>
          <ac:picMkLst>
            <pc:docMk/>
            <pc:sldMk cId="0" sldId="272"/>
            <ac:picMk id="91" creationId="{D95DADBA-FA6B-29AF-94E6-4FB4718E34DC}"/>
          </ac:picMkLst>
        </pc:picChg>
        <pc:picChg chg="add mod modCrop">
          <ac:chgData name="Yasmin Lima" userId="0363c4e17e07ce6a" providerId="LiveId" clId="{5E378356-E631-46D2-99D9-A609B85C2E81}" dt="2025-06-25T02:40:01.378" v="1740" actId="1076"/>
          <ac:picMkLst>
            <pc:docMk/>
            <pc:sldMk cId="0" sldId="272"/>
            <ac:picMk id="92" creationId="{45E0C06E-3531-4E35-067A-6FD029B699DA}"/>
          </ac:picMkLst>
        </pc:picChg>
        <pc:picChg chg="add mod modCrop">
          <ac:chgData name="Yasmin Lima" userId="0363c4e17e07ce6a" providerId="LiveId" clId="{5E378356-E631-46D2-99D9-A609B85C2E81}" dt="2025-06-25T02:41:57.429" v="1765" actId="12788"/>
          <ac:picMkLst>
            <pc:docMk/>
            <pc:sldMk cId="0" sldId="272"/>
            <ac:picMk id="93" creationId="{4B31E6AC-F278-9A5D-C495-E1A494CEDD70}"/>
          </ac:picMkLst>
        </pc:picChg>
      </pc:sldChg>
      <pc:sldChg chg="addSp delSp modSp add mod modTransition">
        <pc:chgData name="Yasmin Lima" userId="0363c4e17e07ce6a" providerId="LiveId" clId="{5E378356-E631-46D2-99D9-A609B85C2E81}" dt="2025-06-26T02:03:54.086" v="5923" actId="207"/>
        <pc:sldMkLst>
          <pc:docMk/>
          <pc:sldMk cId="3909843564" sldId="273"/>
        </pc:sldMkLst>
        <pc:spChg chg="mod">
          <ac:chgData name="Yasmin Lima" userId="0363c4e17e07ce6a" providerId="LiveId" clId="{5E378356-E631-46D2-99D9-A609B85C2E81}" dt="2025-06-25T19:10:30.012" v="4514" actId="12788"/>
          <ac:spMkLst>
            <pc:docMk/>
            <pc:sldMk cId="3909843564" sldId="273"/>
            <ac:spMk id="8" creationId="{017A5280-5D4D-5368-6638-9AA32F88599E}"/>
          </ac:spMkLst>
        </pc:spChg>
        <pc:spChg chg="mod topLvl">
          <ac:chgData name="Yasmin Lima" userId="0363c4e17e07ce6a" providerId="LiveId" clId="{5E378356-E631-46D2-99D9-A609B85C2E81}" dt="2025-06-25T11:24:39.637" v="1767" actId="165"/>
          <ac:spMkLst>
            <pc:docMk/>
            <pc:sldMk cId="3909843564" sldId="273"/>
            <ac:spMk id="10" creationId="{5A8FD6E3-1959-847E-40A3-1B03A4980958}"/>
          </ac:spMkLst>
        </pc:spChg>
        <pc:spChg chg="mod">
          <ac:chgData name="Yasmin Lima" userId="0363c4e17e07ce6a" providerId="LiveId" clId="{5E378356-E631-46D2-99D9-A609B85C2E81}" dt="2025-06-25T11:24:39.637" v="1767" actId="165"/>
          <ac:spMkLst>
            <pc:docMk/>
            <pc:sldMk cId="3909843564" sldId="273"/>
            <ac:spMk id="12" creationId="{84C5C71F-4E62-31A6-9349-968D04EC5E83}"/>
          </ac:spMkLst>
        </pc:spChg>
        <pc:spChg chg="mod">
          <ac:chgData name="Yasmin Lima" userId="0363c4e17e07ce6a" providerId="LiveId" clId="{5E378356-E631-46D2-99D9-A609B85C2E81}" dt="2025-06-25T11:24:39.637" v="1767" actId="165"/>
          <ac:spMkLst>
            <pc:docMk/>
            <pc:sldMk cId="3909843564" sldId="273"/>
            <ac:spMk id="13" creationId="{695A9427-5423-913A-DF11-2F956A9A028A}"/>
          </ac:spMkLst>
        </pc:spChg>
        <pc:spChg chg="mod topLvl">
          <ac:chgData name="Yasmin Lima" userId="0363c4e17e07ce6a" providerId="LiveId" clId="{5E378356-E631-46D2-99D9-A609B85C2E81}" dt="2025-06-25T11:26:27.211" v="1799" actId="12788"/>
          <ac:spMkLst>
            <pc:docMk/>
            <pc:sldMk cId="3909843564" sldId="273"/>
            <ac:spMk id="16" creationId="{08285334-A3BE-0D09-6AF8-D1F17FF2E78B}"/>
          </ac:spMkLst>
        </pc:spChg>
        <pc:spChg chg="mod topLvl">
          <ac:chgData name="Yasmin Lima" userId="0363c4e17e07ce6a" providerId="LiveId" clId="{5E378356-E631-46D2-99D9-A609B85C2E81}" dt="2025-06-25T11:24:41.807" v="1768" actId="165"/>
          <ac:spMkLst>
            <pc:docMk/>
            <pc:sldMk cId="3909843564" sldId="273"/>
            <ac:spMk id="18" creationId="{8371E34E-0CCC-DDE6-B48C-0DCD92D9205E}"/>
          </ac:spMkLst>
        </pc:spChg>
        <pc:spChg chg="mod">
          <ac:chgData name="Yasmin Lima" userId="0363c4e17e07ce6a" providerId="LiveId" clId="{5E378356-E631-46D2-99D9-A609B85C2E81}" dt="2025-06-25T11:24:41.807" v="1768" actId="165"/>
          <ac:spMkLst>
            <pc:docMk/>
            <pc:sldMk cId="3909843564" sldId="273"/>
            <ac:spMk id="20" creationId="{C2BA4D6F-9F7D-6347-13B1-17DAB725CB24}"/>
          </ac:spMkLst>
        </pc:spChg>
        <pc:spChg chg="mod">
          <ac:chgData name="Yasmin Lima" userId="0363c4e17e07ce6a" providerId="LiveId" clId="{5E378356-E631-46D2-99D9-A609B85C2E81}" dt="2025-06-25T11:24:41.807" v="1768" actId="165"/>
          <ac:spMkLst>
            <pc:docMk/>
            <pc:sldMk cId="3909843564" sldId="273"/>
            <ac:spMk id="21" creationId="{133750E8-B97C-44CF-82F5-419113EB58E1}"/>
          </ac:spMkLst>
        </pc:spChg>
        <pc:spChg chg="mod topLvl">
          <ac:chgData name="Yasmin Lima" userId="0363c4e17e07ce6a" providerId="LiveId" clId="{5E378356-E631-46D2-99D9-A609B85C2E81}" dt="2025-06-25T11:26:32.091" v="1801" actId="12788"/>
          <ac:spMkLst>
            <pc:docMk/>
            <pc:sldMk cId="3909843564" sldId="273"/>
            <ac:spMk id="26" creationId="{E959352A-DF60-99A4-C674-B24DE32343EC}"/>
          </ac:spMkLst>
        </pc:spChg>
        <pc:spChg chg="mod topLvl">
          <ac:chgData name="Yasmin Lima" userId="0363c4e17e07ce6a" providerId="LiveId" clId="{5E378356-E631-46D2-99D9-A609B85C2E81}" dt="2025-06-25T11:24:43.763" v="1769" actId="165"/>
          <ac:spMkLst>
            <pc:docMk/>
            <pc:sldMk cId="3909843564" sldId="273"/>
            <ac:spMk id="28" creationId="{5AE4FCE6-899D-6012-5EDF-12F703209EAC}"/>
          </ac:spMkLst>
        </pc:spChg>
        <pc:spChg chg="mod">
          <ac:chgData name="Yasmin Lima" userId="0363c4e17e07ce6a" providerId="LiveId" clId="{5E378356-E631-46D2-99D9-A609B85C2E81}" dt="2025-06-25T11:24:43.763" v="1769" actId="165"/>
          <ac:spMkLst>
            <pc:docMk/>
            <pc:sldMk cId="3909843564" sldId="273"/>
            <ac:spMk id="30" creationId="{86BC7B9C-6D77-1CDE-5603-6D90B4A9FDB8}"/>
          </ac:spMkLst>
        </pc:spChg>
        <pc:spChg chg="mod">
          <ac:chgData name="Yasmin Lima" userId="0363c4e17e07ce6a" providerId="LiveId" clId="{5E378356-E631-46D2-99D9-A609B85C2E81}" dt="2025-06-25T11:24:43.763" v="1769" actId="165"/>
          <ac:spMkLst>
            <pc:docMk/>
            <pc:sldMk cId="3909843564" sldId="273"/>
            <ac:spMk id="31" creationId="{62357C23-BE3E-A09A-8319-6C91A1C34999}"/>
          </ac:spMkLst>
        </pc:spChg>
        <pc:spChg chg="mod topLvl">
          <ac:chgData name="Yasmin Lima" userId="0363c4e17e07ce6a" providerId="LiveId" clId="{5E378356-E631-46D2-99D9-A609B85C2E81}" dt="2025-06-25T11:26:34.479" v="1802" actId="12788"/>
          <ac:spMkLst>
            <pc:docMk/>
            <pc:sldMk cId="3909843564" sldId="273"/>
            <ac:spMk id="32" creationId="{F4832DEE-04A5-A620-AC3C-82ECC1129824}"/>
          </ac:spMkLst>
        </pc:spChg>
        <pc:spChg chg="mod topLvl">
          <ac:chgData name="Yasmin Lima" userId="0363c4e17e07ce6a" providerId="LiveId" clId="{5E378356-E631-46D2-99D9-A609B85C2E81}" dt="2025-06-25T11:24:45.309" v="1770" actId="165"/>
          <ac:spMkLst>
            <pc:docMk/>
            <pc:sldMk cId="3909843564" sldId="273"/>
            <ac:spMk id="36" creationId="{1A85CEE1-6190-0086-B8CA-D9C1CE4029F7}"/>
          </ac:spMkLst>
        </pc:spChg>
        <pc:spChg chg="mod">
          <ac:chgData name="Yasmin Lima" userId="0363c4e17e07ce6a" providerId="LiveId" clId="{5E378356-E631-46D2-99D9-A609B85C2E81}" dt="2025-06-25T11:24:45.309" v="1770" actId="165"/>
          <ac:spMkLst>
            <pc:docMk/>
            <pc:sldMk cId="3909843564" sldId="273"/>
            <ac:spMk id="38" creationId="{32F23FAF-6DD7-41C7-A9B6-DBBC0624D04D}"/>
          </ac:spMkLst>
        </pc:spChg>
        <pc:spChg chg="mod">
          <ac:chgData name="Yasmin Lima" userId="0363c4e17e07ce6a" providerId="LiveId" clId="{5E378356-E631-46D2-99D9-A609B85C2E81}" dt="2025-06-25T11:24:45.309" v="1770" actId="165"/>
          <ac:spMkLst>
            <pc:docMk/>
            <pc:sldMk cId="3909843564" sldId="273"/>
            <ac:spMk id="39" creationId="{13CEA3DA-0DDD-4057-5F5D-007FB75407ED}"/>
          </ac:spMkLst>
        </pc:spChg>
        <pc:spChg chg="mod topLvl">
          <ac:chgData name="Yasmin Lima" userId="0363c4e17e07ce6a" providerId="LiveId" clId="{5E378356-E631-46D2-99D9-A609B85C2E81}" dt="2025-06-25T11:26:40.272" v="1805" actId="12788"/>
          <ac:spMkLst>
            <pc:docMk/>
            <pc:sldMk cId="3909843564" sldId="273"/>
            <ac:spMk id="40" creationId="{57CE29FB-2F43-821C-5FA4-74ED2E572894}"/>
          </ac:spMkLst>
        </pc:spChg>
        <pc:spChg chg="mod topLvl">
          <ac:chgData name="Yasmin Lima" userId="0363c4e17e07ce6a" providerId="LiveId" clId="{5E378356-E631-46D2-99D9-A609B85C2E81}" dt="2025-06-25T11:24:55.945" v="1774" actId="165"/>
          <ac:spMkLst>
            <pc:docMk/>
            <pc:sldMk cId="3909843564" sldId="273"/>
            <ac:spMk id="44" creationId="{3AE6E58E-A4F8-3AC9-815B-34CCCE3663EB}"/>
          </ac:spMkLst>
        </pc:spChg>
        <pc:spChg chg="mod">
          <ac:chgData name="Yasmin Lima" userId="0363c4e17e07ce6a" providerId="LiveId" clId="{5E378356-E631-46D2-99D9-A609B85C2E81}" dt="2025-06-25T11:24:55.945" v="1774" actId="165"/>
          <ac:spMkLst>
            <pc:docMk/>
            <pc:sldMk cId="3909843564" sldId="273"/>
            <ac:spMk id="46" creationId="{DDCDB2CB-8FAD-F1E8-C5F6-2D48890C5449}"/>
          </ac:spMkLst>
        </pc:spChg>
        <pc:spChg chg="mod">
          <ac:chgData name="Yasmin Lima" userId="0363c4e17e07ce6a" providerId="LiveId" clId="{5E378356-E631-46D2-99D9-A609B85C2E81}" dt="2025-06-25T11:24:55.945" v="1774" actId="165"/>
          <ac:spMkLst>
            <pc:docMk/>
            <pc:sldMk cId="3909843564" sldId="273"/>
            <ac:spMk id="47" creationId="{604B4EAF-EFE4-33F4-258B-A11D5A460AD7}"/>
          </ac:spMkLst>
        </pc:spChg>
        <pc:spChg chg="mod topLvl">
          <ac:chgData name="Yasmin Lima" userId="0363c4e17e07ce6a" providerId="LiveId" clId="{5E378356-E631-46D2-99D9-A609B85C2E81}" dt="2025-06-25T11:26:45.023" v="1807" actId="12788"/>
          <ac:spMkLst>
            <pc:docMk/>
            <pc:sldMk cId="3909843564" sldId="273"/>
            <ac:spMk id="50" creationId="{96954C8F-6312-4499-C0DE-FD3D297C13EB}"/>
          </ac:spMkLst>
        </pc:spChg>
        <pc:spChg chg="mod topLvl">
          <ac:chgData name="Yasmin Lima" userId="0363c4e17e07ce6a" providerId="LiveId" clId="{5E378356-E631-46D2-99D9-A609B85C2E81}" dt="2025-06-25T11:24:53.981" v="1773" actId="165"/>
          <ac:spMkLst>
            <pc:docMk/>
            <pc:sldMk cId="3909843564" sldId="273"/>
            <ac:spMk id="52" creationId="{E37DC127-F0F0-6712-3099-3E585FB8C3E8}"/>
          </ac:spMkLst>
        </pc:spChg>
        <pc:spChg chg="mod">
          <ac:chgData name="Yasmin Lima" userId="0363c4e17e07ce6a" providerId="LiveId" clId="{5E378356-E631-46D2-99D9-A609B85C2E81}" dt="2025-06-25T11:24:53.981" v="1773" actId="165"/>
          <ac:spMkLst>
            <pc:docMk/>
            <pc:sldMk cId="3909843564" sldId="273"/>
            <ac:spMk id="54" creationId="{B18FD934-2C95-5DDE-9D61-9948C4E097DC}"/>
          </ac:spMkLst>
        </pc:spChg>
        <pc:spChg chg="mod">
          <ac:chgData name="Yasmin Lima" userId="0363c4e17e07ce6a" providerId="LiveId" clId="{5E378356-E631-46D2-99D9-A609B85C2E81}" dt="2025-06-25T11:24:53.981" v="1773" actId="165"/>
          <ac:spMkLst>
            <pc:docMk/>
            <pc:sldMk cId="3909843564" sldId="273"/>
            <ac:spMk id="55" creationId="{11F52BA5-95A7-6B62-BA9F-8514408600F2}"/>
          </ac:spMkLst>
        </pc:spChg>
        <pc:spChg chg="mod topLvl">
          <ac:chgData name="Yasmin Lima" userId="0363c4e17e07ce6a" providerId="LiveId" clId="{5E378356-E631-46D2-99D9-A609B85C2E81}" dt="2025-06-25T11:27:12.288" v="1820" actId="14100"/>
          <ac:spMkLst>
            <pc:docMk/>
            <pc:sldMk cId="3909843564" sldId="273"/>
            <ac:spMk id="60" creationId="{8A36FAEB-A92B-DADF-7A1F-A62E86FC0D7D}"/>
          </ac:spMkLst>
        </pc:spChg>
        <pc:spChg chg="mod topLvl">
          <ac:chgData name="Yasmin Lima" userId="0363c4e17e07ce6a" providerId="LiveId" clId="{5E378356-E631-46D2-99D9-A609B85C2E81}" dt="2025-06-25T11:24:51.803" v="1772" actId="165"/>
          <ac:spMkLst>
            <pc:docMk/>
            <pc:sldMk cId="3909843564" sldId="273"/>
            <ac:spMk id="62" creationId="{21BBC4E8-DE8E-5C70-9267-A1B8EFF9288E}"/>
          </ac:spMkLst>
        </pc:spChg>
        <pc:spChg chg="mod">
          <ac:chgData name="Yasmin Lima" userId="0363c4e17e07ce6a" providerId="LiveId" clId="{5E378356-E631-46D2-99D9-A609B85C2E81}" dt="2025-06-25T11:24:51.803" v="1772" actId="165"/>
          <ac:spMkLst>
            <pc:docMk/>
            <pc:sldMk cId="3909843564" sldId="273"/>
            <ac:spMk id="64" creationId="{C61A1299-6258-BA44-4F1C-D02343591B4A}"/>
          </ac:spMkLst>
        </pc:spChg>
        <pc:spChg chg="mod">
          <ac:chgData name="Yasmin Lima" userId="0363c4e17e07ce6a" providerId="LiveId" clId="{5E378356-E631-46D2-99D9-A609B85C2E81}" dt="2025-06-25T11:24:51.803" v="1772" actId="165"/>
          <ac:spMkLst>
            <pc:docMk/>
            <pc:sldMk cId="3909843564" sldId="273"/>
            <ac:spMk id="65" creationId="{63A526B1-3D77-62AD-B532-2FDAE7793C1C}"/>
          </ac:spMkLst>
        </pc:spChg>
        <pc:spChg chg="mod topLvl">
          <ac:chgData name="Yasmin Lima" userId="0363c4e17e07ce6a" providerId="LiveId" clId="{5E378356-E631-46D2-99D9-A609B85C2E81}" dt="2025-06-25T11:26:53.045" v="1811" actId="12788"/>
          <ac:spMkLst>
            <pc:docMk/>
            <pc:sldMk cId="3909843564" sldId="273"/>
            <ac:spMk id="66" creationId="{7CC164EB-C323-8A17-5A1C-053A5708F8EC}"/>
          </ac:spMkLst>
        </pc:spChg>
        <pc:spChg chg="mod topLvl">
          <ac:chgData name="Yasmin Lima" userId="0363c4e17e07ce6a" providerId="LiveId" clId="{5E378356-E631-46D2-99D9-A609B85C2E81}" dt="2025-06-25T11:24:49.017" v="1771" actId="165"/>
          <ac:spMkLst>
            <pc:docMk/>
            <pc:sldMk cId="3909843564" sldId="273"/>
            <ac:spMk id="70" creationId="{7C0AC3D2-2531-776D-9CAC-5C23AF09B0EE}"/>
          </ac:spMkLst>
        </pc:spChg>
        <pc:spChg chg="mod">
          <ac:chgData name="Yasmin Lima" userId="0363c4e17e07ce6a" providerId="LiveId" clId="{5E378356-E631-46D2-99D9-A609B85C2E81}" dt="2025-06-25T11:24:49.017" v="1771" actId="165"/>
          <ac:spMkLst>
            <pc:docMk/>
            <pc:sldMk cId="3909843564" sldId="273"/>
            <ac:spMk id="72" creationId="{19B2651E-37A4-D776-BC8D-23390B60C234}"/>
          </ac:spMkLst>
        </pc:spChg>
        <pc:spChg chg="mod">
          <ac:chgData name="Yasmin Lima" userId="0363c4e17e07ce6a" providerId="LiveId" clId="{5E378356-E631-46D2-99D9-A609B85C2E81}" dt="2025-06-25T11:24:49.017" v="1771" actId="165"/>
          <ac:spMkLst>
            <pc:docMk/>
            <pc:sldMk cId="3909843564" sldId="273"/>
            <ac:spMk id="73" creationId="{BA92AA68-9E11-6BA3-D20B-E2EDA7816D7D}"/>
          </ac:spMkLst>
        </pc:spChg>
        <pc:spChg chg="mod topLvl">
          <ac:chgData name="Yasmin Lima" userId="0363c4e17e07ce6a" providerId="LiveId" clId="{5E378356-E631-46D2-99D9-A609B85C2E81}" dt="2025-06-25T11:27:04.940" v="1816" actId="12788"/>
          <ac:spMkLst>
            <pc:docMk/>
            <pc:sldMk cId="3909843564" sldId="273"/>
            <ac:spMk id="74" creationId="{3EDCC3CF-08CE-D2BD-805F-C030F690027F}"/>
          </ac:spMkLst>
        </pc:spChg>
        <pc:spChg chg="mod">
          <ac:chgData name="Yasmin Lima" userId="0363c4e17e07ce6a" providerId="LiveId" clId="{5E378356-E631-46D2-99D9-A609B85C2E81}" dt="2025-06-26T02:03:54.086" v="5923" actId="207"/>
          <ac:spMkLst>
            <pc:docMk/>
            <pc:sldMk cId="3909843564" sldId="273"/>
            <ac:spMk id="79" creationId="{BECE861C-AED8-76F5-8150-1F12E9B01A18}"/>
          </ac:spMkLst>
        </pc:spChg>
        <pc:grpChg chg="mod topLvl">
          <ac:chgData name="Yasmin Lima" userId="0363c4e17e07ce6a" providerId="LiveId" clId="{5E378356-E631-46D2-99D9-A609B85C2E81}" dt="2025-06-25T11:26:27.211" v="1799" actId="12788"/>
          <ac:grpSpMkLst>
            <pc:docMk/>
            <pc:sldMk cId="3909843564" sldId="273"/>
            <ac:grpSpMk id="11" creationId="{7C07AAF1-AA99-9B39-9184-BC09AD148206}"/>
          </ac:grpSpMkLst>
        </pc:grpChg>
        <pc:grpChg chg="mod topLvl">
          <ac:chgData name="Yasmin Lima" userId="0363c4e17e07ce6a" providerId="LiveId" clId="{5E378356-E631-46D2-99D9-A609B85C2E81}" dt="2025-06-25T11:26:32.091" v="1801" actId="12788"/>
          <ac:grpSpMkLst>
            <pc:docMk/>
            <pc:sldMk cId="3909843564" sldId="273"/>
            <ac:grpSpMk id="19" creationId="{EFC4F3CF-2FED-6CD0-6C56-8C54E1FBBFA1}"/>
          </ac:grpSpMkLst>
        </pc:grpChg>
        <pc:grpChg chg="mod topLvl">
          <ac:chgData name="Yasmin Lima" userId="0363c4e17e07ce6a" providerId="LiveId" clId="{5E378356-E631-46D2-99D9-A609B85C2E81}" dt="2025-06-25T11:26:34.479" v="1802" actId="12788"/>
          <ac:grpSpMkLst>
            <pc:docMk/>
            <pc:sldMk cId="3909843564" sldId="273"/>
            <ac:grpSpMk id="29" creationId="{08D1EDF2-6D89-CE40-E6F0-26309CA12C66}"/>
          </ac:grpSpMkLst>
        </pc:grpChg>
        <pc:grpChg chg="mod topLvl">
          <ac:chgData name="Yasmin Lima" userId="0363c4e17e07ce6a" providerId="LiveId" clId="{5E378356-E631-46D2-99D9-A609B85C2E81}" dt="2025-06-25T11:26:40.272" v="1805" actId="12788"/>
          <ac:grpSpMkLst>
            <pc:docMk/>
            <pc:sldMk cId="3909843564" sldId="273"/>
            <ac:grpSpMk id="37" creationId="{5339361E-151F-91C1-4ED5-9AE4BD474034}"/>
          </ac:grpSpMkLst>
        </pc:grpChg>
        <pc:grpChg chg="mod topLvl">
          <ac:chgData name="Yasmin Lima" userId="0363c4e17e07ce6a" providerId="LiveId" clId="{5E378356-E631-46D2-99D9-A609B85C2E81}" dt="2025-06-25T11:26:45.023" v="1807" actId="12788"/>
          <ac:grpSpMkLst>
            <pc:docMk/>
            <pc:sldMk cId="3909843564" sldId="273"/>
            <ac:grpSpMk id="45" creationId="{B6E0E125-1BA1-4E5A-678C-D0501395F7CE}"/>
          </ac:grpSpMkLst>
        </pc:grpChg>
        <pc:grpChg chg="mod topLvl">
          <ac:chgData name="Yasmin Lima" userId="0363c4e17e07ce6a" providerId="LiveId" clId="{5E378356-E631-46D2-99D9-A609B85C2E81}" dt="2025-06-25T11:26:48.160" v="1808" actId="12788"/>
          <ac:grpSpMkLst>
            <pc:docMk/>
            <pc:sldMk cId="3909843564" sldId="273"/>
            <ac:grpSpMk id="53" creationId="{5B646ADF-C440-5032-94F5-7AD964A8A1AF}"/>
          </ac:grpSpMkLst>
        </pc:grpChg>
        <pc:grpChg chg="mod topLvl">
          <ac:chgData name="Yasmin Lima" userId="0363c4e17e07ce6a" providerId="LiveId" clId="{5E378356-E631-46D2-99D9-A609B85C2E81}" dt="2025-06-25T11:26:53.045" v="1811" actId="12788"/>
          <ac:grpSpMkLst>
            <pc:docMk/>
            <pc:sldMk cId="3909843564" sldId="273"/>
            <ac:grpSpMk id="63" creationId="{AF521A98-A407-C087-7B4B-6A4A557BA238}"/>
          </ac:grpSpMkLst>
        </pc:grpChg>
        <pc:grpChg chg="mod topLvl">
          <ac:chgData name="Yasmin Lima" userId="0363c4e17e07ce6a" providerId="LiveId" clId="{5E378356-E631-46D2-99D9-A609B85C2E81}" dt="2025-06-25T11:27:04.940" v="1816" actId="12788"/>
          <ac:grpSpMkLst>
            <pc:docMk/>
            <pc:sldMk cId="3909843564" sldId="273"/>
            <ac:grpSpMk id="71" creationId="{FE1A52F8-05C6-3C71-38F8-8F6B7F0727A6}"/>
          </ac:grpSpMkLst>
        </pc:grpChg>
        <pc:picChg chg="add mod modCrop">
          <ac:chgData name="Yasmin Lima" userId="0363c4e17e07ce6a" providerId="LiveId" clId="{5E378356-E631-46D2-99D9-A609B85C2E81}" dt="2025-06-25T11:27:20.442" v="1822" actId="1037"/>
          <ac:picMkLst>
            <pc:docMk/>
            <pc:sldMk cId="3909843564" sldId="273"/>
            <ac:picMk id="78" creationId="{157BCC95-2C1E-6B55-05D7-BC5EBB282FC0}"/>
          </ac:picMkLst>
        </pc:picChg>
      </pc:sldChg>
      <pc:sldChg chg="addSp delSp modSp add mod modTransition">
        <pc:chgData name="Yasmin Lima" userId="0363c4e17e07ce6a" providerId="LiveId" clId="{5E378356-E631-46D2-99D9-A609B85C2E81}" dt="2025-06-25T19:31:32.625" v="4671" actId="732"/>
        <pc:sldMkLst>
          <pc:docMk/>
          <pc:sldMk cId="1471358283" sldId="274"/>
        </pc:sldMkLst>
        <pc:spChg chg="mod">
          <ac:chgData name="Yasmin Lima" userId="0363c4e17e07ce6a" providerId="LiveId" clId="{5E378356-E631-46D2-99D9-A609B85C2E81}" dt="2025-06-25T12:37:49.595" v="2712" actId="5793"/>
          <ac:spMkLst>
            <pc:docMk/>
            <pc:sldMk cId="1471358283" sldId="274"/>
            <ac:spMk id="11" creationId="{A1B16E77-ED7F-13A1-8FE1-D73F530D0D12}"/>
          </ac:spMkLst>
        </pc:spChg>
        <pc:spChg chg="mod">
          <ac:chgData name="Yasmin Lima" userId="0363c4e17e07ce6a" providerId="LiveId" clId="{5E378356-E631-46D2-99D9-A609B85C2E81}" dt="2025-06-25T19:10:38.706" v="4516" actId="14100"/>
          <ac:spMkLst>
            <pc:docMk/>
            <pc:sldMk cId="1471358283" sldId="274"/>
            <ac:spMk id="12" creationId="{644D4A6C-5937-541C-EB39-89FECDCFAEFC}"/>
          </ac:spMkLst>
        </pc:spChg>
        <pc:picChg chg="add mod modCrop">
          <ac:chgData name="Yasmin Lima" userId="0363c4e17e07ce6a" providerId="LiveId" clId="{5E378356-E631-46D2-99D9-A609B85C2E81}" dt="2025-06-25T19:31:32.625" v="4671" actId="732"/>
          <ac:picMkLst>
            <pc:docMk/>
            <pc:sldMk cId="1471358283" sldId="274"/>
            <ac:picMk id="16" creationId="{3DAD9729-D848-6F3C-71B9-0AA5DB421C6D}"/>
          </ac:picMkLst>
        </pc:picChg>
      </pc:sldChg>
      <pc:sldChg chg="addSp delSp modSp add mod modTransition">
        <pc:chgData name="Yasmin Lima" userId="0363c4e17e07ce6a" providerId="LiveId" clId="{5E378356-E631-46D2-99D9-A609B85C2E81}" dt="2025-06-26T02:03:40.827" v="5919" actId="207"/>
        <pc:sldMkLst>
          <pc:docMk/>
          <pc:sldMk cId="2069717006" sldId="275"/>
        </pc:sldMkLst>
        <pc:spChg chg="mod">
          <ac:chgData name="Yasmin Lima" userId="0363c4e17e07ce6a" providerId="LiveId" clId="{5E378356-E631-46D2-99D9-A609B85C2E81}" dt="2025-06-25T13:07:18.685" v="3128" actId="14100"/>
          <ac:spMkLst>
            <pc:docMk/>
            <pc:sldMk cId="2069717006" sldId="275"/>
            <ac:spMk id="6" creationId="{A4858A36-95C2-0C0D-274E-5B91FF4344EB}"/>
          </ac:spMkLst>
        </pc:spChg>
        <pc:spChg chg="mod">
          <ac:chgData name="Yasmin Lima" userId="0363c4e17e07ce6a" providerId="LiveId" clId="{5E378356-E631-46D2-99D9-A609B85C2E81}" dt="2025-06-25T12:55:17.808" v="2978" actId="12788"/>
          <ac:spMkLst>
            <pc:docMk/>
            <pc:sldMk cId="2069717006" sldId="275"/>
            <ac:spMk id="16" creationId="{1930834F-FF1A-8CD4-CC39-6363FE5F89BD}"/>
          </ac:spMkLst>
        </pc:spChg>
        <pc:spChg chg="mod">
          <ac:chgData name="Yasmin Lima" userId="0363c4e17e07ce6a" providerId="LiveId" clId="{5E378356-E631-46D2-99D9-A609B85C2E81}" dt="2025-06-25T12:55:38.862" v="2986" actId="12788"/>
          <ac:spMkLst>
            <pc:docMk/>
            <pc:sldMk cId="2069717006" sldId="275"/>
            <ac:spMk id="18" creationId="{C3B73C05-F31B-AA82-ACF9-B70D65A92812}"/>
          </ac:spMkLst>
        </pc:spChg>
        <pc:spChg chg="mod">
          <ac:chgData name="Yasmin Lima" userId="0363c4e17e07ce6a" providerId="LiveId" clId="{5E378356-E631-46D2-99D9-A609B85C2E81}" dt="2025-06-25T12:56:14.980" v="3001" actId="12788"/>
          <ac:spMkLst>
            <pc:docMk/>
            <pc:sldMk cId="2069717006" sldId="275"/>
            <ac:spMk id="20" creationId="{01F39F50-B5D4-3A10-C396-D684F2EFF4BB}"/>
          </ac:spMkLst>
        </pc:spChg>
        <pc:spChg chg="mod">
          <ac:chgData name="Yasmin Lima" userId="0363c4e17e07ce6a" providerId="LiveId" clId="{5E378356-E631-46D2-99D9-A609B85C2E81}" dt="2025-06-26T02:03:40.827" v="5919" actId="207"/>
          <ac:spMkLst>
            <pc:docMk/>
            <pc:sldMk cId="2069717006" sldId="275"/>
            <ac:spMk id="26" creationId="{436566EE-2530-840B-E241-0EEEA3BAC3DE}"/>
          </ac:spMkLst>
        </pc:spChg>
        <pc:grpChg chg="add del mod">
          <ac:chgData name="Yasmin Lima" userId="0363c4e17e07ce6a" providerId="LiveId" clId="{5E378356-E631-46D2-99D9-A609B85C2E81}" dt="2025-06-25T12:55:22.285" v="2981" actId="1076"/>
          <ac:grpSpMkLst>
            <pc:docMk/>
            <pc:sldMk cId="2069717006" sldId="275"/>
            <ac:grpSpMk id="3" creationId="{A2A05C07-0125-16DE-3FE5-8449E0A058F6}"/>
          </ac:grpSpMkLst>
        </pc:grpChg>
        <pc:picChg chg="add mod modCrop">
          <ac:chgData name="Yasmin Lima" userId="0363c4e17e07ce6a" providerId="LiveId" clId="{5E378356-E631-46D2-99D9-A609B85C2E81}" dt="2025-06-25T12:56:24.410" v="3002" actId="14100"/>
          <ac:picMkLst>
            <pc:docMk/>
            <pc:sldMk cId="2069717006" sldId="275"/>
            <ac:picMk id="10" creationId="{4733E363-F6AE-9BD3-A8A8-81BF61D23329}"/>
          </ac:picMkLst>
        </pc:picChg>
        <pc:picChg chg="add mod modCrop">
          <ac:chgData name="Yasmin Lima" userId="0363c4e17e07ce6a" providerId="LiveId" clId="{5E378356-E631-46D2-99D9-A609B85C2E81}" dt="2025-06-25T12:55:38.862" v="2986" actId="12788"/>
          <ac:picMkLst>
            <pc:docMk/>
            <pc:sldMk cId="2069717006" sldId="275"/>
            <ac:picMk id="14" creationId="{B6A92959-6A7C-80BE-054D-81D0B0A0C22B}"/>
          </ac:picMkLst>
        </pc:picChg>
        <pc:picChg chg="add mod modCrop">
          <ac:chgData name="Yasmin Lima" userId="0363c4e17e07ce6a" providerId="LiveId" clId="{5E378356-E631-46D2-99D9-A609B85C2E81}" dt="2025-06-25T12:56:14.980" v="3001" actId="12788"/>
          <ac:picMkLst>
            <pc:docMk/>
            <pc:sldMk cId="2069717006" sldId="275"/>
            <ac:picMk id="17" creationId="{40912E42-84D1-BC2C-C039-A7930FD9BB96}"/>
          </ac:picMkLst>
        </pc:picChg>
        <pc:picChg chg="add mod ord">
          <ac:chgData name="Yasmin Lima" userId="0363c4e17e07ce6a" providerId="LiveId" clId="{5E378356-E631-46D2-99D9-A609B85C2E81}" dt="2025-06-25T19:33:18.043" v="4684" actId="167"/>
          <ac:picMkLst>
            <pc:docMk/>
            <pc:sldMk cId="2069717006" sldId="275"/>
            <ac:picMk id="22" creationId="{27482E7A-FB57-D7FA-AC76-24E8BAB55CA7}"/>
          </ac:picMkLst>
        </pc:picChg>
      </pc:sldChg>
      <pc:sldChg chg="addSp delSp modSp add mod ord modTransition">
        <pc:chgData name="Yasmin Lima" userId="0363c4e17e07ce6a" providerId="LiveId" clId="{5E378356-E631-46D2-99D9-A609B85C2E81}" dt="2025-07-10T17:55:22.170" v="6094" actId="12789"/>
        <pc:sldMkLst>
          <pc:docMk/>
          <pc:sldMk cId="3215368693" sldId="276"/>
        </pc:sldMkLst>
        <pc:spChg chg="add mod">
          <ac:chgData name="Yasmin Lima" userId="0363c4e17e07ce6a" providerId="LiveId" clId="{5E378356-E631-46D2-99D9-A609B85C2E81}" dt="2025-06-25T19:06:03.895" v="4440" actId="12788"/>
          <ac:spMkLst>
            <pc:docMk/>
            <pc:sldMk cId="3215368693" sldId="276"/>
            <ac:spMk id="2" creationId="{B1A5E0F3-FC53-F758-33BE-BB9563439EE3}"/>
          </ac:spMkLst>
        </pc:spChg>
        <pc:grpChg chg="mod">
          <ac:chgData name="Yasmin Lima" userId="0363c4e17e07ce6a" providerId="LiveId" clId="{5E378356-E631-46D2-99D9-A609B85C2E81}" dt="2025-06-25T13:55:11.039" v="3199" actId="1076"/>
          <ac:grpSpMkLst>
            <pc:docMk/>
            <pc:sldMk cId="3215368693" sldId="276"/>
            <ac:grpSpMk id="19" creationId="{E00C8E26-3A97-B60C-799A-69EE42D9F06F}"/>
          </ac:grpSpMkLst>
        </pc:grpChg>
        <pc:picChg chg="add mod modCrop">
          <ac:chgData name="Yasmin Lima" userId="0363c4e17e07ce6a" providerId="LiveId" clId="{5E378356-E631-46D2-99D9-A609B85C2E81}" dt="2025-07-10T17:55:22.170" v="6094" actId="12789"/>
          <ac:picMkLst>
            <pc:docMk/>
            <pc:sldMk cId="3215368693" sldId="276"/>
            <ac:picMk id="4" creationId="{702DB513-5442-8E7A-1320-39B118F3A998}"/>
          </ac:picMkLst>
        </pc:picChg>
        <pc:picChg chg="add del mod modCrop">
          <ac:chgData name="Yasmin Lima" userId="0363c4e17e07ce6a" providerId="LiveId" clId="{5E378356-E631-46D2-99D9-A609B85C2E81}" dt="2025-07-10T17:54:52.779" v="6085" actId="478"/>
          <ac:picMkLst>
            <pc:docMk/>
            <pc:sldMk cId="3215368693" sldId="276"/>
            <ac:picMk id="14" creationId="{2F7E848E-EDCC-D9CB-A3D0-72A231F84098}"/>
          </ac:picMkLst>
        </pc:picChg>
      </pc:sldChg>
      <pc:sldChg chg="addSp delSp modSp add mod modTransition">
        <pc:chgData name="Yasmin Lima" userId="0363c4e17e07ce6a" providerId="LiveId" clId="{5E378356-E631-46D2-99D9-A609B85C2E81}" dt="2025-07-10T18:03:54.400" v="6105" actId="1076"/>
        <pc:sldMkLst>
          <pc:docMk/>
          <pc:sldMk cId="405241319" sldId="277"/>
        </pc:sldMkLst>
        <pc:spChg chg="mod">
          <ac:chgData name="Yasmin Lima" userId="0363c4e17e07ce6a" providerId="LiveId" clId="{5E378356-E631-46D2-99D9-A609B85C2E81}" dt="2025-06-25T19:06:15.019" v="4443" actId="12788"/>
          <ac:spMkLst>
            <pc:docMk/>
            <pc:sldMk cId="405241319" sldId="277"/>
            <ac:spMk id="2" creationId="{476C1250-E34B-24E9-CABC-283CBD913F24}"/>
          </ac:spMkLst>
        </pc:spChg>
        <pc:picChg chg="add del mod">
          <ac:chgData name="Yasmin Lima" userId="0363c4e17e07ce6a" providerId="LiveId" clId="{5E378356-E631-46D2-99D9-A609B85C2E81}" dt="2025-07-10T18:03:20.803" v="6097" actId="478"/>
          <ac:picMkLst>
            <pc:docMk/>
            <pc:sldMk cId="405241319" sldId="277"/>
            <ac:picMk id="4" creationId="{110152F8-88B9-CA2F-DB47-A13A9585176A}"/>
          </ac:picMkLst>
        </pc:picChg>
        <pc:picChg chg="add mod modCrop">
          <ac:chgData name="Yasmin Lima" userId="0363c4e17e07ce6a" providerId="LiveId" clId="{5E378356-E631-46D2-99D9-A609B85C2E81}" dt="2025-07-10T18:03:54.400" v="6105" actId="1076"/>
          <ac:picMkLst>
            <pc:docMk/>
            <pc:sldMk cId="405241319" sldId="277"/>
            <ac:picMk id="6" creationId="{C6FDE7F3-9479-F487-A89C-9B23C4734704}"/>
          </ac:picMkLst>
        </pc:picChg>
        <pc:picChg chg="add del mod modCrop">
          <ac:chgData name="Yasmin Lima" userId="0363c4e17e07ce6a" providerId="LiveId" clId="{5E378356-E631-46D2-99D9-A609B85C2E81}" dt="2025-07-10T18:03:12.427" v="6095" actId="478"/>
          <ac:picMkLst>
            <pc:docMk/>
            <pc:sldMk cId="405241319" sldId="277"/>
            <ac:picMk id="9" creationId="{9785404A-C9F5-89C2-EFC8-3B24B1CE01F6}"/>
          </ac:picMkLst>
        </pc:picChg>
      </pc:sldChg>
      <pc:sldChg chg="delSp modSp add del mod">
        <pc:chgData name="Yasmin Lima" userId="0363c4e17e07ce6a" providerId="LiveId" clId="{5E378356-E631-46D2-99D9-A609B85C2E81}" dt="2025-06-25T14:13:11.650" v="3367" actId="2696"/>
        <pc:sldMkLst>
          <pc:docMk/>
          <pc:sldMk cId="944422504" sldId="278"/>
        </pc:sldMkLst>
      </pc:sldChg>
      <pc:sldChg chg="addSp delSp modSp add mod ord modTransition">
        <pc:chgData name="Yasmin Lima" userId="0363c4e17e07ce6a" providerId="LiveId" clId="{5E378356-E631-46D2-99D9-A609B85C2E81}" dt="2025-07-10T18:05:00.902" v="6116" actId="12788"/>
        <pc:sldMkLst>
          <pc:docMk/>
          <pc:sldMk cId="1755646226" sldId="278"/>
        </pc:sldMkLst>
        <pc:spChg chg="mod">
          <ac:chgData name="Yasmin Lima" userId="0363c4e17e07ce6a" providerId="LiveId" clId="{5E378356-E631-46D2-99D9-A609B85C2E81}" dt="2025-06-25T19:06:27.933" v="4448" actId="12788"/>
          <ac:spMkLst>
            <pc:docMk/>
            <pc:sldMk cId="1755646226" sldId="278"/>
            <ac:spMk id="2" creationId="{BA9B2B8E-BEB6-7120-A8F0-633BDD49A109}"/>
          </ac:spMkLst>
        </pc:spChg>
        <pc:picChg chg="add mod modCrop">
          <ac:chgData name="Yasmin Lima" userId="0363c4e17e07ce6a" providerId="LiveId" clId="{5E378356-E631-46D2-99D9-A609B85C2E81}" dt="2025-07-10T18:05:00.902" v="6116" actId="12788"/>
          <ac:picMkLst>
            <pc:docMk/>
            <pc:sldMk cId="1755646226" sldId="278"/>
            <ac:picMk id="4" creationId="{208838B0-3FCD-32AE-03C8-80EC91FC8384}"/>
          </ac:picMkLst>
        </pc:picChg>
        <pc:picChg chg="add del mod modCrop">
          <ac:chgData name="Yasmin Lima" userId="0363c4e17e07ce6a" providerId="LiveId" clId="{5E378356-E631-46D2-99D9-A609B85C2E81}" dt="2025-07-10T18:04:25.622" v="6106" actId="478"/>
          <ac:picMkLst>
            <pc:docMk/>
            <pc:sldMk cId="1755646226" sldId="278"/>
            <ac:picMk id="9" creationId="{BFBCAC6C-60D4-0010-26A9-39F370C52138}"/>
          </ac:picMkLst>
        </pc:picChg>
      </pc:sldChg>
      <pc:sldChg chg="addSp delSp modSp add mod ord modTransition">
        <pc:chgData name="Yasmin Lima" userId="0363c4e17e07ce6a" providerId="LiveId" clId="{5E378356-E631-46D2-99D9-A609B85C2E81}" dt="2025-06-26T02:04:09.666" v="5926" actId="207"/>
        <pc:sldMkLst>
          <pc:docMk/>
          <pc:sldMk cId="3223988812" sldId="279"/>
        </pc:sldMkLst>
        <pc:spChg chg="mod">
          <ac:chgData name="Yasmin Lima" userId="0363c4e17e07ce6a" providerId="LiveId" clId="{5E378356-E631-46D2-99D9-A609B85C2E81}" dt="2025-06-25T14:14:10.511" v="3405" actId="12789"/>
          <ac:spMkLst>
            <pc:docMk/>
            <pc:sldMk cId="3223988812" sldId="279"/>
            <ac:spMk id="8" creationId="{D0FD77D8-E9D0-F18C-FCFD-FCF55307F34A}"/>
          </ac:spMkLst>
        </pc:spChg>
        <pc:spChg chg="mod">
          <ac:chgData name="Yasmin Lima" userId="0363c4e17e07ce6a" providerId="LiveId" clId="{5E378356-E631-46D2-99D9-A609B85C2E81}" dt="2025-06-26T02:04:09.666" v="5926" actId="207"/>
          <ac:spMkLst>
            <pc:docMk/>
            <pc:sldMk cId="3223988812" sldId="279"/>
            <ac:spMk id="13" creationId="{775F3CAA-DD09-9D42-5B2D-6ADFA40213FA}"/>
          </ac:spMkLst>
        </pc:spChg>
        <pc:grpChg chg="mod">
          <ac:chgData name="Yasmin Lima" userId="0363c4e17e07ce6a" providerId="LiveId" clId="{5E378356-E631-46D2-99D9-A609B85C2E81}" dt="2025-06-25T14:14:00.248" v="3401" actId="1076"/>
          <ac:grpSpMkLst>
            <pc:docMk/>
            <pc:sldMk cId="3223988812" sldId="279"/>
            <ac:grpSpMk id="5" creationId="{90DFDBAB-9521-E14B-B86E-07449B986BF5}"/>
          </ac:grpSpMkLst>
        </pc:grpChg>
        <pc:grpChg chg="add del mod">
          <ac:chgData name="Yasmin Lima" userId="0363c4e17e07ce6a" providerId="LiveId" clId="{5E378356-E631-46D2-99D9-A609B85C2E81}" dt="2025-06-25T14:42:49.879" v="3582" actId="165"/>
          <ac:grpSpMkLst>
            <pc:docMk/>
            <pc:sldMk cId="3223988812" sldId="279"/>
            <ac:grpSpMk id="12" creationId="{037A5776-27D0-F7AC-F5BB-E56116B7BB69}"/>
          </ac:grpSpMkLst>
        </pc:grpChg>
        <pc:picChg chg="add mod ord topLvl modCrop">
          <ac:chgData name="Yasmin Lima" userId="0363c4e17e07ce6a" providerId="LiveId" clId="{5E378356-E631-46D2-99D9-A609B85C2E81}" dt="2025-06-25T14:42:49.879" v="3582" actId="165"/>
          <ac:picMkLst>
            <pc:docMk/>
            <pc:sldMk cId="3223988812" sldId="279"/>
            <ac:picMk id="11" creationId="{729E591C-BDA1-4340-1580-95EA0FDB3440}"/>
          </ac:picMkLst>
        </pc:picChg>
        <pc:picChg chg="mod topLvl">
          <ac:chgData name="Yasmin Lima" userId="0363c4e17e07ce6a" providerId="LiveId" clId="{5E378356-E631-46D2-99D9-A609B85C2E81}" dt="2025-06-25T14:42:49.879" v="3582" actId="165"/>
          <ac:picMkLst>
            <pc:docMk/>
            <pc:sldMk cId="3223988812" sldId="279"/>
            <ac:picMk id="43" creationId="{765216A3-4771-2269-EF10-042930878D35}"/>
          </ac:picMkLst>
        </pc:picChg>
      </pc:sldChg>
      <pc:sldChg chg="addSp delSp modSp add mod modTransition">
        <pc:chgData name="Yasmin Lima" userId="0363c4e17e07ce6a" providerId="LiveId" clId="{5E378356-E631-46D2-99D9-A609B85C2E81}" dt="2025-07-10T18:30:34.782" v="6273" actId="12788"/>
        <pc:sldMkLst>
          <pc:docMk/>
          <pc:sldMk cId="388762897" sldId="280"/>
        </pc:sldMkLst>
        <pc:spChg chg="mod">
          <ac:chgData name="Yasmin Lima" userId="0363c4e17e07ce6a" providerId="LiveId" clId="{5E378356-E631-46D2-99D9-A609B85C2E81}" dt="2025-06-25T19:06:44.087" v="4454" actId="12788"/>
          <ac:spMkLst>
            <pc:docMk/>
            <pc:sldMk cId="388762897" sldId="280"/>
            <ac:spMk id="2" creationId="{833F6B82-1A55-83EF-B02D-4B7B79ADA76E}"/>
          </ac:spMkLst>
        </pc:spChg>
        <pc:picChg chg="add mod modCrop">
          <ac:chgData name="Yasmin Lima" userId="0363c4e17e07ce6a" providerId="LiveId" clId="{5E378356-E631-46D2-99D9-A609B85C2E81}" dt="2025-07-10T18:30:34.782" v="6273" actId="12788"/>
          <ac:picMkLst>
            <pc:docMk/>
            <pc:sldMk cId="388762897" sldId="280"/>
            <ac:picMk id="4" creationId="{9070B936-52A8-C526-8E11-F00032DE936D}"/>
          </ac:picMkLst>
        </pc:picChg>
        <pc:picChg chg="add del mod">
          <ac:chgData name="Yasmin Lima" userId="0363c4e17e07ce6a" providerId="LiveId" clId="{5E378356-E631-46D2-99D9-A609B85C2E81}" dt="2025-07-10T18:30:05.680" v="6264" actId="478"/>
          <ac:picMkLst>
            <pc:docMk/>
            <pc:sldMk cId="388762897" sldId="280"/>
            <ac:picMk id="13" creationId="{3C66AF8B-9C38-835E-567A-FF5A1C54E3E8}"/>
          </ac:picMkLst>
        </pc:picChg>
      </pc:sldChg>
      <pc:sldChg chg="addSp delSp modSp add mod replId modTransition">
        <pc:chgData name="Yasmin Lima" userId="0363c4e17e07ce6a" providerId="LiveId" clId="{5E378356-E631-46D2-99D9-A609B85C2E81}" dt="2025-07-10T13:59:16.022" v="6084" actId="1076"/>
        <pc:sldMkLst>
          <pc:docMk/>
          <pc:sldMk cId="2207384299" sldId="281"/>
        </pc:sldMkLst>
        <pc:spChg chg="mod">
          <ac:chgData name="Yasmin Lima" userId="0363c4e17e07ce6a" providerId="LiveId" clId="{5E378356-E631-46D2-99D9-A609B85C2E81}" dt="2025-07-10T13:59:16.022" v="6084" actId="1076"/>
          <ac:spMkLst>
            <pc:docMk/>
            <pc:sldMk cId="2207384299" sldId="281"/>
            <ac:spMk id="8" creationId="{83A08524-ADCB-D016-9765-5ACCFEF84C35}"/>
          </ac:spMkLst>
        </pc:spChg>
        <pc:spChg chg="mod">
          <ac:chgData name="Yasmin Lima" userId="0363c4e17e07ce6a" providerId="LiveId" clId="{5E378356-E631-46D2-99D9-A609B85C2E81}" dt="2025-06-26T02:04:15.938" v="5928" actId="207"/>
          <ac:spMkLst>
            <pc:docMk/>
            <pc:sldMk cId="2207384299" sldId="281"/>
            <ac:spMk id="9" creationId="{FA7ED590-E0C7-9289-4811-D0F8E8EC2327}"/>
          </ac:spMkLst>
        </pc:spChg>
        <pc:picChg chg="add mod">
          <ac:chgData name="Yasmin Lima" userId="0363c4e17e07ce6a" providerId="LiveId" clId="{5E378356-E631-46D2-99D9-A609B85C2E81}" dt="2025-07-10T13:59:13.516" v="6083"/>
          <ac:picMkLst>
            <pc:docMk/>
            <pc:sldMk cId="2207384299" sldId="281"/>
            <ac:picMk id="2" creationId="{ACED2C9B-741A-1861-DFB0-42B33B75CB00}"/>
          </ac:picMkLst>
        </pc:picChg>
        <pc:picChg chg="add del mod modCrop">
          <ac:chgData name="Yasmin Lima" userId="0363c4e17e07ce6a" providerId="LiveId" clId="{5E378356-E631-46D2-99D9-A609B85C2E81}" dt="2025-07-10T13:59:13.166" v="6082" actId="478"/>
          <ac:picMkLst>
            <pc:docMk/>
            <pc:sldMk cId="2207384299" sldId="281"/>
            <ac:picMk id="3" creationId="{ACB3DBF5-A72E-1B8B-B52C-BDEB46CE774D}"/>
          </ac:picMkLst>
        </pc:picChg>
        <pc:picChg chg="add mod">
          <ac:chgData name="Yasmin Lima" userId="0363c4e17e07ce6a" providerId="LiveId" clId="{5E378356-E631-46D2-99D9-A609B85C2E81}" dt="2025-06-25T18:49:11.795" v="4342" actId="1076"/>
          <ac:picMkLst>
            <pc:docMk/>
            <pc:sldMk cId="2207384299" sldId="281"/>
            <ac:picMk id="4" creationId="{561C1680-6860-9E11-1F36-A8246CF6CF1C}"/>
          </ac:picMkLst>
        </pc:picChg>
      </pc:sldChg>
      <pc:sldChg chg="addSp delSp modSp add mod modTransition">
        <pc:chgData name="Yasmin Lima" userId="0363c4e17e07ce6a" providerId="LiveId" clId="{5E378356-E631-46D2-99D9-A609B85C2E81}" dt="2025-07-10T18:05:43.376" v="6126" actId="12788"/>
        <pc:sldMkLst>
          <pc:docMk/>
          <pc:sldMk cId="2792825384" sldId="282"/>
        </pc:sldMkLst>
        <pc:spChg chg="mod">
          <ac:chgData name="Yasmin Lima" userId="0363c4e17e07ce6a" providerId="LiveId" clId="{5E378356-E631-46D2-99D9-A609B85C2E81}" dt="2025-06-25T19:07:23.860" v="4465" actId="12788"/>
          <ac:spMkLst>
            <pc:docMk/>
            <pc:sldMk cId="2792825384" sldId="282"/>
            <ac:spMk id="2" creationId="{A4A7AA93-C3FE-4B42-B1D7-F6B7864B8E0F}"/>
          </ac:spMkLst>
        </pc:spChg>
        <pc:picChg chg="add del mod">
          <ac:chgData name="Yasmin Lima" userId="0363c4e17e07ce6a" providerId="LiveId" clId="{5E378356-E631-46D2-99D9-A609B85C2E81}" dt="2025-07-10T18:05:19.664" v="6119" actId="478"/>
          <ac:picMkLst>
            <pc:docMk/>
            <pc:sldMk cId="2792825384" sldId="282"/>
            <ac:picMk id="4" creationId="{D85D578C-AB03-69AD-C16F-B1F1964CA3F8}"/>
          </ac:picMkLst>
        </pc:picChg>
        <pc:picChg chg="add mod modCrop">
          <ac:chgData name="Yasmin Lima" userId="0363c4e17e07ce6a" providerId="LiveId" clId="{5E378356-E631-46D2-99D9-A609B85C2E81}" dt="2025-07-10T18:05:43.376" v="6126" actId="12788"/>
          <ac:picMkLst>
            <pc:docMk/>
            <pc:sldMk cId="2792825384" sldId="282"/>
            <ac:picMk id="6" creationId="{ECD6449E-8E8D-64B9-1F50-D8E23F854027}"/>
          </ac:picMkLst>
        </pc:picChg>
        <pc:picChg chg="add del mod">
          <ac:chgData name="Yasmin Lima" userId="0363c4e17e07ce6a" providerId="LiveId" clId="{5E378356-E631-46D2-99D9-A609B85C2E81}" dt="2025-07-10T18:05:11.721" v="6117" actId="478"/>
          <ac:picMkLst>
            <pc:docMk/>
            <pc:sldMk cId="2792825384" sldId="282"/>
            <ac:picMk id="8" creationId="{45214F3B-5937-E551-93D8-6695C5454515}"/>
          </ac:picMkLst>
        </pc:picChg>
      </pc:sldChg>
      <pc:sldChg chg="addSp delSp modSp add mod replId modTransition">
        <pc:chgData name="Yasmin Lima" userId="0363c4e17e07ce6a" providerId="LiveId" clId="{5E378356-E631-46D2-99D9-A609B85C2E81}" dt="2025-07-10T18:47:51.280" v="6298" actId="1076"/>
        <pc:sldMkLst>
          <pc:docMk/>
          <pc:sldMk cId="2471705592" sldId="283"/>
        </pc:sldMkLst>
        <pc:spChg chg="mod">
          <ac:chgData name="Yasmin Lima" userId="0363c4e17e07ce6a" providerId="LiveId" clId="{5E378356-E631-46D2-99D9-A609B85C2E81}" dt="2025-06-26T02:04:35.102" v="5935" actId="207"/>
          <ac:spMkLst>
            <pc:docMk/>
            <pc:sldMk cId="2471705592" sldId="283"/>
            <ac:spMk id="6" creationId="{53EECCB1-1429-89F4-82AF-D42551F8F235}"/>
          </ac:spMkLst>
        </pc:spChg>
        <pc:spChg chg="mod">
          <ac:chgData name="Yasmin Lima" userId="0363c4e17e07ce6a" providerId="LiveId" clId="{5E378356-E631-46D2-99D9-A609B85C2E81}" dt="2025-07-10T13:58:58.586" v="6080" actId="1076"/>
          <ac:spMkLst>
            <pc:docMk/>
            <pc:sldMk cId="2471705592" sldId="283"/>
            <ac:spMk id="8" creationId="{B8121ED5-84EF-EB60-3510-AD73306249A5}"/>
          </ac:spMkLst>
        </pc:spChg>
        <pc:picChg chg="add del mod">
          <ac:chgData name="Yasmin Lima" userId="0363c4e17e07ce6a" providerId="LiveId" clId="{5E378356-E631-46D2-99D9-A609B85C2E81}" dt="2025-07-10T18:13:44.040" v="6127" actId="478"/>
          <ac:picMkLst>
            <pc:docMk/>
            <pc:sldMk cId="2471705592" sldId="283"/>
            <ac:picMk id="3" creationId="{152E3168-5345-ED7C-D534-66ADEF744621}"/>
          </ac:picMkLst>
        </pc:picChg>
        <pc:picChg chg="add mod">
          <ac:chgData name="Yasmin Lima" userId="0363c4e17e07ce6a" providerId="LiveId" clId="{5E378356-E631-46D2-99D9-A609B85C2E81}" dt="2025-07-10T18:14:23.618" v="6133" actId="931"/>
          <ac:picMkLst>
            <pc:docMk/>
            <pc:sldMk cId="2471705592" sldId="283"/>
            <ac:picMk id="4" creationId="{6D130268-4763-A448-7F6F-D24B8AA1E990}"/>
          </ac:picMkLst>
        </pc:picChg>
        <pc:picChg chg="del mod">
          <ac:chgData name="Yasmin Lima" userId="0363c4e17e07ce6a" providerId="LiveId" clId="{5E378356-E631-46D2-99D9-A609B85C2E81}" dt="2025-07-10T13:58:54.642" v="6079" actId="478"/>
          <ac:picMkLst>
            <pc:docMk/>
            <pc:sldMk cId="2471705592" sldId="283"/>
            <ac:picMk id="4" creationId="{B016090A-0B5C-ADC8-0A43-BC19D9C4686C}"/>
          </ac:picMkLst>
        </pc:picChg>
        <pc:picChg chg="add del mod ord modCrop">
          <ac:chgData name="Yasmin Lima" userId="0363c4e17e07ce6a" providerId="LiveId" clId="{5E378356-E631-46D2-99D9-A609B85C2E81}" dt="2025-07-10T13:58:38.984" v="6073" actId="478"/>
          <ac:picMkLst>
            <pc:docMk/>
            <pc:sldMk cId="2471705592" sldId="283"/>
            <ac:picMk id="5" creationId="{5BB76BA5-449D-412E-EDBC-BE500AF535A3}"/>
          </ac:picMkLst>
        </pc:picChg>
        <pc:picChg chg="add del mod modCrop">
          <ac:chgData name="Yasmin Lima" userId="0363c4e17e07ce6a" providerId="LiveId" clId="{5E378356-E631-46D2-99D9-A609B85C2E81}" dt="2025-07-10T18:47:23.022" v="6283" actId="478"/>
          <ac:picMkLst>
            <pc:docMk/>
            <pc:sldMk cId="2471705592" sldId="283"/>
            <ac:picMk id="7" creationId="{F11E4E2B-E40D-D4C2-C219-BA3F9AED41C7}"/>
          </ac:picMkLst>
        </pc:picChg>
        <pc:picChg chg="add mod modCrop">
          <ac:chgData name="Yasmin Lima" userId="0363c4e17e07ce6a" providerId="LiveId" clId="{5E378356-E631-46D2-99D9-A609B85C2E81}" dt="2025-07-10T18:47:51.280" v="6298" actId="1076"/>
          <ac:picMkLst>
            <pc:docMk/>
            <pc:sldMk cId="2471705592" sldId="283"/>
            <ac:picMk id="10" creationId="{7FA97833-4E61-3726-D328-F94B13BD20EE}"/>
          </ac:picMkLst>
        </pc:picChg>
      </pc:sldChg>
      <pc:sldChg chg="addSp delSp modSp add mod modTransition">
        <pc:chgData name="Yasmin Lima" userId="0363c4e17e07ce6a" providerId="LiveId" clId="{5E378356-E631-46D2-99D9-A609B85C2E81}" dt="2025-07-10T18:15:29.434" v="6173" actId="12788"/>
        <pc:sldMkLst>
          <pc:docMk/>
          <pc:sldMk cId="1543081446" sldId="284"/>
        </pc:sldMkLst>
        <pc:spChg chg="mod">
          <ac:chgData name="Yasmin Lima" userId="0363c4e17e07ce6a" providerId="LiveId" clId="{5E378356-E631-46D2-99D9-A609B85C2E81}" dt="2025-07-10T18:15:29.434" v="6173" actId="12788"/>
          <ac:spMkLst>
            <pc:docMk/>
            <pc:sldMk cId="1543081446" sldId="284"/>
            <ac:spMk id="2" creationId="{A7575664-4D1F-6496-FACC-B5DCCB08EF5B}"/>
          </ac:spMkLst>
        </pc:spChg>
        <pc:picChg chg="add del mod">
          <ac:chgData name="Yasmin Lima" userId="0363c4e17e07ce6a" providerId="LiveId" clId="{5E378356-E631-46D2-99D9-A609B85C2E81}" dt="2025-07-10T18:14:08.098" v="6130" actId="478"/>
          <ac:picMkLst>
            <pc:docMk/>
            <pc:sldMk cId="1543081446" sldId="284"/>
            <ac:picMk id="4" creationId="{C6776703-2B90-5BFA-AE02-3235C9FC5C12}"/>
          </ac:picMkLst>
        </pc:picChg>
        <pc:picChg chg="add del mod">
          <ac:chgData name="Yasmin Lima" userId="0363c4e17e07ce6a" providerId="LiveId" clId="{5E378356-E631-46D2-99D9-A609B85C2E81}" dt="2025-07-10T18:14:43.732" v="6135" actId="478"/>
          <ac:picMkLst>
            <pc:docMk/>
            <pc:sldMk cId="1543081446" sldId="284"/>
            <ac:picMk id="6" creationId="{F4A7113B-296D-96A6-E859-0D0C31AEF14B}"/>
          </ac:picMkLst>
        </pc:picChg>
        <pc:picChg chg="add del mod">
          <ac:chgData name="Yasmin Lima" userId="0363c4e17e07ce6a" providerId="LiveId" clId="{5E378356-E631-46D2-99D9-A609B85C2E81}" dt="2025-07-10T18:13:55.241" v="6128" actId="478"/>
          <ac:picMkLst>
            <pc:docMk/>
            <pc:sldMk cId="1543081446" sldId="284"/>
            <ac:picMk id="8" creationId="{C3B84371-AF77-7BE2-3F52-8DBE5D9326CD}"/>
          </ac:picMkLst>
        </pc:picChg>
        <pc:picChg chg="add mod modCrop">
          <ac:chgData name="Yasmin Lima" userId="0363c4e17e07ce6a" providerId="LiveId" clId="{5E378356-E631-46D2-99D9-A609B85C2E81}" dt="2025-07-10T18:15:09.247" v="6146" actId="12788"/>
          <ac:picMkLst>
            <pc:docMk/>
            <pc:sldMk cId="1543081446" sldId="284"/>
            <ac:picMk id="10" creationId="{9BF14F11-DE31-271A-E5F3-8A2DFC672896}"/>
          </ac:picMkLst>
        </pc:picChg>
      </pc:sldChg>
      <pc:sldChg chg="addSp delSp modSp add mod replId modTransition">
        <pc:chgData name="Yasmin Lima" userId="0363c4e17e07ce6a" providerId="LiveId" clId="{5E378356-E631-46D2-99D9-A609B85C2E81}" dt="2025-07-10T18:27:26.306" v="6247" actId="1076"/>
        <pc:sldMkLst>
          <pc:docMk/>
          <pc:sldMk cId="289755905" sldId="285"/>
        </pc:sldMkLst>
        <pc:spChg chg="mod">
          <ac:chgData name="Yasmin Lima" userId="0363c4e17e07ce6a" providerId="LiveId" clId="{5E378356-E631-46D2-99D9-A609B85C2E81}" dt="2025-07-10T18:27:26.306" v="6247" actId="1076"/>
          <ac:spMkLst>
            <pc:docMk/>
            <pc:sldMk cId="289755905" sldId="285"/>
            <ac:spMk id="8" creationId="{A2AD30AC-5926-C5BF-C301-2759149A976E}"/>
          </ac:spMkLst>
        </pc:spChg>
        <pc:spChg chg="mod">
          <ac:chgData name="Yasmin Lima" userId="0363c4e17e07ce6a" providerId="LiveId" clId="{5E378356-E631-46D2-99D9-A609B85C2E81}" dt="2025-06-26T02:04:39.262" v="5936" actId="207"/>
          <ac:spMkLst>
            <pc:docMk/>
            <pc:sldMk cId="289755905" sldId="285"/>
            <ac:spMk id="13" creationId="{0CDDCA73-A589-AC4D-7B4A-524EDB817F0A}"/>
          </ac:spMkLst>
        </pc:spChg>
        <pc:picChg chg="add del mod">
          <ac:chgData name="Yasmin Lima" userId="0363c4e17e07ce6a" providerId="LiveId" clId="{5E378356-E631-46D2-99D9-A609B85C2E81}" dt="2025-07-10T18:27:07.035" v="6239" actId="478"/>
          <ac:picMkLst>
            <pc:docMk/>
            <pc:sldMk cId="289755905" sldId="285"/>
            <ac:picMk id="3" creationId="{CBF7CFA7-5845-EC50-5B8A-D65AE908583A}"/>
          </ac:picMkLst>
        </pc:picChg>
        <pc:picChg chg="add mod modCrop">
          <ac:chgData name="Yasmin Lima" userId="0363c4e17e07ce6a" providerId="LiveId" clId="{5E378356-E631-46D2-99D9-A609B85C2E81}" dt="2025-07-10T18:27:24.487" v="6246" actId="12788"/>
          <ac:picMkLst>
            <pc:docMk/>
            <pc:sldMk cId="289755905" sldId="285"/>
            <ac:picMk id="5" creationId="{2E9EC338-8355-7534-4D11-5B86FAF67ACF}"/>
          </ac:picMkLst>
        </pc:picChg>
        <pc:picChg chg="add del mod modCrop">
          <ac:chgData name="Yasmin Lima" userId="0363c4e17e07ce6a" providerId="LiveId" clId="{5E378356-E631-46D2-99D9-A609B85C2E81}" dt="2025-07-10T18:26:43.202" v="6230" actId="478"/>
          <ac:picMkLst>
            <pc:docMk/>
            <pc:sldMk cId="289755905" sldId="285"/>
            <ac:picMk id="11" creationId="{4A8AE0A0-0088-6F61-9BB4-0045BCC0F32F}"/>
          </ac:picMkLst>
        </pc:picChg>
      </pc:sldChg>
      <pc:sldChg chg="addSp delSp modSp add mod modTransition">
        <pc:chgData name="Yasmin Lima" userId="0363c4e17e07ce6a" providerId="LiveId" clId="{5E378356-E631-46D2-99D9-A609B85C2E81}" dt="2025-07-10T18:49:57.425" v="6356" actId="12788"/>
        <pc:sldMkLst>
          <pc:docMk/>
          <pc:sldMk cId="239565797" sldId="286"/>
        </pc:sldMkLst>
        <pc:spChg chg="mod">
          <ac:chgData name="Yasmin Lima" userId="0363c4e17e07ce6a" providerId="LiveId" clId="{5E378356-E631-46D2-99D9-A609B85C2E81}" dt="2025-07-10T18:49:48.541" v="6354" actId="12788"/>
          <ac:spMkLst>
            <pc:docMk/>
            <pc:sldMk cId="239565797" sldId="286"/>
            <ac:spMk id="2" creationId="{0DB14E0C-657A-4291-73DE-012381AC045A}"/>
          </ac:spMkLst>
        </pc:spChg>
        <pc:picChg chg="add mod modCrop">
          <ac:chgData name="Yasmin Lima" userId="0363c4e17e07ce6a" providerId="LiveId" clId="{5E378356-E631-46D2-99D9-A609B85C2E81}" dt="2025-07-10T18:49:57.425" v="6356" actId="12788"/>
          <ac:picMkLst>
            <pc:docMk/>
            <pc:sldMk cId="239565797" sldId="286"/>
            <ac:picMk id="4" creationId="{B5C3A369-7822-44D3-F045-63DF96CD31D7}"/>
          </ac:picMkLst>
        </pc:picChg>
        <pc:picChg chg="add del mod">
          <ac:chgData name="Yasmin Lima" userId="0363c4e17e07ce6a" providerId="LiveId" clId="{5E378356-E631-46D2-99D9-A609B85C2E81}" dt="2025-07-10T18:49:09.733" v="6305" actId="478"/>
          <ac:picMkLst>
            <pc:docMk/>
            <pc:sldMk cId="239565797" sldId="286"/>
            <ac:picMk id="6" creationId="{B5E93969-3045-2622-3ED8-F8447A9D3875}"/>
          </ac:picMkLst>
        </pc:picChg>
      </pc:sldChg>
      <pc:sldChg chg="addSp delSp modSp add mod replId modTransition">
        <pc:chgData name="Yasmin Lima" userId="0363c4e17e07ce6a" providerId="LiveId" clId="{5E378356-E631-46D2-99D9-A609B85C2E81}" dt="2025-07-10T18:56:27.736" v="6376" actId="1076"/>
        <pc:sldMkLst>
          <pc:docMk/>
          <pc:sldMk cId="1509835895" sldId="287"/>
        </pc:sldMkLst>
        <pc:spChg chg="mod">
          <ac:chgData name="Yasmin Lima" userId="0363c4e17e07ce6a" providerId="LiveId" clId="{5E378356-E631-46D2-99D9-A609B85C2E81}" dt="2025-06-26T02:05:06.386" v="5944" actId="207"/>
          <ac:spMkLst>
            <pc:docMk/>
            <pc:sldMk cId="1509835895" sldId="287"/>
            <ac:spMk id="6" creationId="{62AA10E9-14D6-D8D5-D6DC-F0FBABAFCF7F}"/>
          </ac:spMkLst>
        </pc:spChg>
        <pc:spChg chg="mod">
          <ac:chgData name="Yasmin Lima" userId="0363c4e17e07ce6a" providerId="LiveId" clId="{5E378356-E631-46D2-99D9-A609B85C2E81}" dt="2025-07-10T18:56:27.736" v="6376" actId="1076"/>
          <ac:spMkLst>
            <pc:docMk/>
            <pc:sldMk cId="1509835895" sldId="287"/>
            <ac:spMk id="8" creationId="{629FF285-0C25-CB67-1BA4-55EA61859C11}"/>
          </ac:spMkLst>
        </pc:spChg>
        <pc:picChg chg="del">
          <ac:chgData name="Yasmin Lima" userId="0363c4e17e07ce6a" providerId="LiveId" clId="{5E378356-E631-46D2-99D9-A609B85C2E81}" dt="2025-07-10T18:54:56.914" v="6360" actId="478"/>
          <ac:picMkLst>
            <pc:docMk/>
            <pc:sldMk cId="1509835895" sldId="287"/>
            <ac:picMk id="2" creationId="{5C3A6EEA-2F98-7199-4FDC-EF3AB404E216}"/>
          </ac:picMkLst>
        </pc:picChg>
        <pc:picChg chg="add del mod">
          <ac:chgData name="Yasmin Lima" userId="0363c4e17e07ce6a" providerId="LiveId" clId="{5E378356-E631-46D2-99D9-A609B85C2E81}" dt="2025-07-10T18:56:05.051" v="6368" actId="478"/>
          <ac:picMkLst>
            <pc:docMk/>
            <pc:sldMk cId="1509835895" sldId="287"/>
            <ac:picMk id="4" creationId="{F94EC9CD-0740-4BF2-0ED5-F948D6D3A428}"/>
          </ac:picMkLst>
        </pc:picChg>
        <pc:picChg chg="add mod">
          <ac:chgData name="Yasmin Lima" userId="0363c4e17e07ce6a" providerId="LiveId" clId="{5E378356-E631-46D2-99D9-A609B85C2E81}" dt="2025-07-10T18:56:25.611" v="6375" actId="1076"/>
          <ac:picMkLst>
            <pc:docMk/>
            <pc:sldMk cId="1509835895" sldId="287"/>
            <ac:picMk id="7" creationId="{985DBFAC-F59C-E603-564B-86FA52C31933}"/>
          </ac:picMkLst>
        </pc:picChg>
      </pc:sldChg>
      <pc:sldChg chg="addSp delSp modSp add mod modTransition">
        <pc:chgData name="Yasmin Lima" userId="0363c4e17e07ce6a" providerId="LiveId" clId="{5E378356-E631-46D2-99D9-A609B85C2E81}" dt="2025-07-10T18:58:32.074" v="6424" actId="12788"/>
        <pc:sldMkLst>
          <pc:docMk/>
          <pc:sldMk cId="2856768646" sldId="288"/>
        </pc:sldMkLst>
        <pc:spChg chg="mod">
          <ac:chgData name="Yasmin Lima" userId="0363c4e17e07ce6a" providerId="LiveId" clId="{5E378356-E631-46D2-99D9-A609B85C2E81}" dt="2025-06-25T19:08:37.590" v="4483" actId="12788"/>
          <ac:spMkLst>
            <pc:docMk/>
            <pc:sldMk cId="2856768646" sldId="288"/>
            <ac:spMk id="2" creationId="{FB37EB94-81BD-7C48-2573-A8BE891C5CBE}"/>
          </ac:spMkLst>
        </pc:spChg>
        <pc:picChg chg="add del mod">
          <ac:chgData name="Yasmin Lima" userId="0363c4e17e07ce6a" providerId="LiveId" clId="{5E378356-E631-46D2-99D9-A609B85C2E81}" dt="2025-07-10T18:58:12.188" v="6415" actId="478"/>
          <ac:picMkLst>
            <pc:docMk/>
            <pc:sldMk cId="2856768646" sldId="288"/>
            <ac:picMk id="4" creationId="{CED8CFE8-9873-554A-DAC5-27B38337540F}"/>
          </ac:picMkLst>
        </pc:picChg>
        <pc:picChg chg="add del mod">
          <ac:chgData name="Yasmin Lima" userId="0363c4e17e07ce6a" providerId="LiveId" clId="{5E378356-E631-46D2-99D9-A609B85C2E81}" dt="2025-07-10T18:58:06.383" v="6413" actId="478"/>
          <ac:picMkLst>
            <pc:docMk/>
            <pc:sldMk cId="2856768646" sldId="288"/>
            <ac:picMk id="6" creationId="{870189B3-D4AA-620E-B60E-B25AD231C7E4}"/>
          </ac:picMkLst>
        </pc:picChg>
        <pc:picChg chg="add mod modCrop">
          <ac:chgData name="Yasmin Lima" userId="0363c4e17e07ce6a" providerId="LiveId" clId="{5E378356-E631-46D2-99D9-A609B85C2E81}" dt="2025-07-10T18:58:32.074" v="6424" actId="12788"/>
          <ac:picMkLst>
            <pc:docMk/>
            <pc:sldMk cId="2856768646" sldId="288"/>
            <ac:picMk id="8" creationId="{AD0246DA-2126-0BB7-B9C5-B06ACEDC0A49}"/>
          </ac:picMkLst>
        </pc:picChg>
      </pc:sldChg>
      <pc:sldChg chg="addSp delSp modSp add mod replId modTransition">
        <pc:chgData name="Yasmin Lima" userId="0363c4e17e07ce6a" providerId="LiveId" clId="{5E378356-E631-46D2-99D9-A609B85C2E81}" dt="2025-06-26T02:05:16.670" v="5947" actId="207"/>
        <pc:sldMkLst>
          <pc:docMk/>
          <pc:sldMk cId="3788256991" sldId="289"/>
        </pc:sldMkLst>
        <pc:spChg chg="mod">
          <ac:chgData name="Yasmin Lima" userId="0363c4e17e07ce6a" providerId="LiveId" clId="{5E378356-E631-46D2-99D9-A609B85C2E81}" dt="2025-06-26T02:05:16.670" v="5947" actId="207"/>
          <ac:spMkLst>
            <pc:docMk/>
            <pc:sldMk cId="3788256991" sldId="289"/>
            <ac:spMk id="6" creationId="{CBA5EAF8-8657-0AB2-D5B8-B0B143562DC8}"/>
          </ac:spMkLst>
        </pc:spChg>
        <pc:spChg chg="mod">
          <ac:chgData name="Yasmin Lima" userId="0363c4e17e07ce6a" providerId="LiveId" clId="{5E378356-E631-46D2-99D9-A609B85C2E81}" dt="2025-06-25T19:08:46.356" v="4485" actId="255"/>
          <ac:spMkLst>
            <pc:docMk/>
            <pc:sldMk cId="3788256991" sldId="289"/>
            <ac:spMk id="8" creationId="{A73337D9-5FFA-03A9-6175-A8570D673973}"/>
          </ac:spMkLst>
        </pc:spChg>
        <pc:picChg chg="add mod">
          <ac:chgData name="Yasmin Lima" userId="0363c4e17e07ce6a" providerId="LiveId" clId="{5E378356-E631-46D2-99D9-A609B85C2E81}" dt="2025-06-25T18:12:37.746" v="4050" actId="1076"/>
          <ac:picMkLst>
            <pc:docMk/>
            <pc:sldMk cId="3788256991" sldId="289"/>
            <ac:picMk id="5" creationId="{43CCBE84-6EE2-0AB3-C199-24B0D879690F}"/>
          </ac:picMkLst>
        </pc:picChg>
      </pc:sldChg>
      <pc:sldChg chg="addSp delSp modSp add mod modTransition">
        <pc:chgData name="Yasmin Lima" userId="0363c4e17e07ce6a" providerId="LiveId" clId="{5E378356-E631-46D2-99D9-A609B85C2E81}" dt="2025-07-10T18:30:46.880" v="6274"/>
        <pc:sldMkLst>
          <pc:docMk/>
          <pc:sldMk cId="402334834" sldId="290"/>
        </pc:sldMkLst>
        <pc:spChg chg="add mod">
          <ac:chgData name="Yasmin Lima" userId="0363c4e17e07ce6a" providerId="LiveId" clId="{5E378356-E631-46D2-99D9-A609B85C2E81}" dt="2025-06-26T02:06:38.707" v="5958" actId="1076"/>
          <ac:spMkLst>
            <pc:docMk/>
            <pc:sldMk cId="402334834" sldId="290"/>
            <ac:spMk id="2" creationId="{9C24F5BF-5D96-4D9A-0B94-0B4389E747AD}"/>
          </ac:spMkLst>
        </pc:spChg>
        <pc:spChg chg="add mod">
          <ac:chgData name="Yasmin Lima" userId="0363c4e17e07ce6a" providerId="LiveId" clId="{5E378356-E631-46D2-99D9-A609B85C2E81}" dt="2025-06-25T19:07:11.692" v="4461" actId="1076"/>
          <ac:spMkLst>
            <pc:docMk/>
            <pc:sldMk cId="402334834" sldId="290"/>
            <ac:spMk id="5" creationId="{70A1EB42-F13E-2E74-D606-818DAAD9298A}"/>
          </ac:spMkLst>
        </pc:spChg>
        <pc:spChg chg="mod">
          <ac:chgData name="Yasmin Lima" userId="0363c4e17e07ce6a" providerId="LiveId" clId="{5E378356-E631-46D2-99D9-A609B85C2E81}" dt="2025-06-26T02:04:23.212" v="5930" actId="207"/>
          <ac:spMkLst>
            <pc:docMk/>
            <pc:sldMk cId="402334834" sldId="290"/>
            <ac:spMk id="6" creationId="{3D59529B-B90A-2FB5-F94B-BF0540E23960}"/>
          </ac:spMkLst>
        </pc:spChg>
        <pc:picChg chg="mod modCrop">
          <ac:chgData name="Yasmin Lima" userId="0363c4e17e07ce6a" providerId="LiveId" clId="{5E378356-E631-46D2-99D9-A609B85C2E81}" dt="2025-06-26T02:06:35.531" v="5957" actId="1076"/>
          <ac:picMkLst>
            <pc:docMk/>
            <pc:sldMk cId="402334834" sldId="290"/>
            <ac:picMk id="3" creationId="{BDFEFCDE-1BB7-9994-0B60-BAD56B605B6C}"/>
          </ac:picMkLst>
        </pc:picChg>
        <pc:picChg chg="add mod">
          <ac:chgData name="Yasmin Lima" userId="0363c4e17e07ce6a" providerId="LiveId" clId="{5E378356-E631-46D2-99D9-A609B85C2E81}" dt="2025-07-10T18:30:46.880" v="6274"/>
          <ac:picMkLst>
            <pc:docMk/>
            <pc:sldMk cId="402334834" sldId="290"/>
            <ac:picMk id="4" creationId="{A1B01FE5-7321-CD1E-47E1-9D3E8A816191}"/>
          </ac:picMkLst>
        </pc:picChg>
      </pc:sldChg>
      <pc:sldChg chg="addSp delSp modSp add del mod modTransition">
        <pc:chgData name="Yasmin Lima" userId="0363c4e17e07ce6a" providerId="LiveId" clId="{5E378356-E631-46D2-99D9-A609B85C2E81}" dt="2025-07-10T18:29:54.920" v="6262" actId="2696"/>
        <pc:sldMkLst>
          <pc:docMk/>
          <pc:sldMk cId="96916892" sldId="291"/>
        </pc:sldMkLst>
        <pc:picChg chg="add del mod">
          <ac:chgData name="Yasmin Lima" userId="0363c4e17e07ce6a" providerId="LiveId" clId="{5E378356-E631-46D2-99D9-A609B85C2E81}" dt="2025-07-10T18:29:21.543" v="6261" actId="478"/>
          <ac:picMkLst>
            <pc:docMk/>
            <pc:sldMk cId="96916892" sldId="291"/>
            <ac:picMk id="2" creationId="{ABC9FBED-A7C7-7AAB-4C4C-BAB4B8ED039E}"/>
          </ac:picMkLst>
        </pc:picChg>
      </pc:sldChg>
      <pc:sldChg chg="addSp modSp add del mod modTransition">
        <pc:chgData name="Yasmin Lima" userId="0363c4e17e07ce6a" providerId="LiveId" clId="{5E378356-E631-46D2-99D9-A609B85C2E81}" dt="2025-07-10T18:29:57.759" v="6263" actId="2696"/>
        <pc:sldMkLst>
          <pc:docMk/>
          <pc:sldMk cId="522795822" sldId="292"/>
        </pc:sldMkLst>
      </pc:sldChg>
      <pc:sldChg chg="addSp modSp add mod modTransition">
        <pc:chgData name="Yasmin Lima" userId="0363c4e17e07ce6a" providerId="LiveId" clId="{5E378356-E631-46D2-99D9-A609B85C2E81}" dt="2025-06-26T02:05:09.235" v="5945" actId="207"/>
        <pc:sldMkLst>
          <pc:docMk/>
          <pc:sldMk cId="2684620986" sldId="293"/>
        </pc:sldMkLst>
      </pc:sldChg>
      <pc:sldChg chg="modSp add mod modTransition">
        <pc:chgData name="Yasmin Lima" userId="0363c4e17e07ce6a" providerId="LiveId" clId="{5E378356-E631-46D2-99D9-A609B85C2E81}" dt="2025-06-26T02:05:12.470" v="5946" actId="207"/>
        <pc:sldMkLst>
          <pc:docMk/>
          <pc:sldMk cId="2781828916" sldId="294"/>
        </pc:sldMkLst>
      </pc:sldChg>
      <pc:sldChg chg="addSp delSp modSp add mod modTransition">
        <pc:chgData name="Yasmin Lima" userId="0363c4e17e07ce6a" providerId="LiveId" clId="{5E378356-E631-46D2-99D9-A609B85C2E81}" dt="2025-07-10T18:59:46.125" v="6442" actId="1076"/>
        <pc:sldMkLst>
          <pc:docMk/>
          <pc:sldMk cId="2408065985" sldId="295"/>
        </pc:sldMkLst>
        <pc:spChg chg="mod">
          <ac:chgData name="Yasmin Lima" userId="0363c4e17e07ce6a" providerId="LiveId" clId="{5E378356-E631-46D2-99D9-A609B85C2E81}" dt="2025-06-25T19:08:57.487" v="4489" actId="12788"/>
          <ac:spMkLst>
            <pc:docMk/>
            <pc:sldMk cId="2408065985" sldId="295"/>
            <ac:spMk id="2" creationId="{E86E91BB-6CEB-D853-3AA2-07A7F0D7F4DA}"/>
          </ac:spMkLst>
        </pc:spChg>
        <pc:grpChg chg="mod">
          <ac:chgData name="Yasmin Lima" userId="0363c4e17e07ce6a" providerId="LiveId" clId="{5E378356-E631-46D2-99D9-A609B85C2E81}" dt="2025-06-25T18:46:52.039" v="4291" actId="14100"/>
          <ac:grpSpMkLst>
            <pc:docMk/>
            <pc:sldMk cId="2408065985" sldId="295"/>
            <ac:grpSpMk id="22" creationId="{E143DB10-E44D-F49F-70E3-E19488F385D1}"/>
          </ac:grpSpMkLst>
        </pc:grpChg>
        <pc:picChg chg="add mod modCrop">
          <ac:chgData name="Yasmin Lima" userId="0363c4e17e07ce6a" providerId="LiveId" clId="{5E378356-E631-46D2-99D9-A609B85C2E81}" dt="2025-07-10T18:59:46.125" v="6442" actId="1076"/>
          <ac:picMkLst>
            <pc:docMk/>
            <pc:sldMk cId="2408065985" sldId="295"/>
            <ac:picMk id="4" creationId="{C61E68B1-416A-460F-B839-DA629C1D05F3}"/>
          </ac:picMkLst>
        </pc:picChg>
        <pc:picChg chg="add del mod">
          <ac:chgData name="Yasmin Lima" userId="0363c4e17e07ce6a" providerId="LiveId" clId="{5E378356-E631-46D2-99D9-A609B85C2E81}" dt="2025-07-10T18:59:24.851" v="6433" actId="478"/>
          <ac:picMkLst>
            <pc:docMk/>
            <pc:sldMk cId="2408065985" sldId="295"/>
            <ac:picMk id="7" creationId="{FB6B5EB2-472B-E12F-B3FD-660A8935BA44}"/>
          </ac:picMkLst>
        </pc:picChg>
      </pc:sldChg>
      <pc:sldChg chg="addSp delSp modSp add mod replId modTransition">
        <pc:chgData name="Yasmin Lima" userId="0363c4e17e07ce6a" providerId="LiveId" clId="{5E378356-E631-46D2-99D9-A609B85C2E81}" dt="2025-07-10T18:59:15.638" v="6430" actId="1076"/>
        <pc:sldMkLst>
          <pc:docMk/>
          <pc:sldMk cId="1758697471" sldId="296"/>
        </pc:sldMkLst>
        <pc:spChg chg="mod">
          <ac:chgData name="Yasmin Lima" userId="0363c4e17e07ce6a" providerId="LiveId" clId="{5E378356-E631-46D2-99D9-A609B85C2E81}" dt="2025-06-26T02:05:19.700" v="5948" actId="207"/>
          <ac:spMkLst>
            <pc:docMk/>
            <pc:sldMk cId="1758697471" sldId="296"/>
            <ac:spMk id="6" creationId="{F58727EF-7146-EF11-DC39-A1EF916A26A1}"/>
          </ac:spMkLst>
        </pc:spChg>
        <pc:spChg chg="mod">
          <ac:chgData name="Yasmin Lima" userId="0363c4e17e07ce6a" providerId="LiveId" clId="{5E378356-E631-46D2-99D9-A609B85C2E81}" dt="2025-07-10T18:59:14.945" v="6429" actId="1076"/>
          <ac:spMkLst>
            <pc:docMk/>
            <pc:sldMk cId="1758697471" sldId="296"/>
            <ac:spMk id="8" creationId="{0F645CB5-B3D7-ECAD-9ADA-7DE90FA9DDF4}"/>
          </ac:spMkLst>
        </pc:spChg>
        <pc:picChg chg="add del mod modCrop">
          <ac:chgData name="Yasmin Lima" userId="0363c4e17e07ce6a" providerId="LiveId" clId="{5E378356-E631-46D2-99D9-A609B85C2E81}" dt="2025-07-10T18:59:07.085" v="6425" actId="478"/>
          <ac:picMkLst>
            <pc:docMk/>
            <pc:sldMk cId="1758697471" sldId="296"/>
            <ac:picMk id="3" creationId="{7E3360EA-47F3-B52E-0B92-EE57BAC53D22}"/>
          </ac:picMkLst>
        </pc:picChg>
        <pc:picChg chg="add mod">
          <ac:chgData name="Yasmin Lima" userId="0363c4e17e07ce6a" providerId="LiveId" clId="{5E378356-E631-46D2-99D9-A609B85C2E81}" dt="2025-07-10T18:59:15.638" v="6430" actId="1076"/>
          <ac:picMkLst>
            <pc:docMk/>
            <pc:sldMk cId="1758697471" sldId="296"/>
            <ac:picMk id="4" creationId="{0988B7B0-0367-6097-7736-6A26C883F2B7}"/>
          </ac:picMkLst>
        </pc:picChg>
      </pc:sldChg>
      <pc:sldChg chg="addSp modSp add del mod modTransition">
        <pc:chgData name="Yasmin Lima" userId="0363c4e17e07ce6a" providerId="LiveId" clId="{5E378356-E631-46D2-99D9-A609B85C2E81}" dt="2025-07-10T18:59:18.728" v="6431" actId="2696"/>
        <pc:sldMkLst>
          <pc:docMk/>
          <pc:sldMk cId="177670557" sldId="297"/>
        </pc:sldMkLst>
      </pc:sldChg>
      <pc:sldChg chg="modSp add del mod modTransition">
        <pc:chgData name="Yasmin Lima" userId="0363c4e17e07ce6a" providerId="LiveId" clId="{5E378356-E631-46D2-99D9-A609B85C2E81}" dt="2025-07-10T18:59:21.394" v="6432" actId="2696"/>
        <pc:sldMkLst>
          <pc:docMk/>
          <pc:sldMk cId="2015880919" sldId="298"/>
        </pc:sldMkLst>
      </pc:sldChg>
      <pc:sldChg chg="addSp delSp modSp add mod ord modTransition">
        <pc:chgData name="Yasmin Lima" userId="0363c4e17e07ce6a" providerId="LiveId" clId="{5E378356-E631-46D2-99D9-A609B85C2E81}" dt="2025-07-10T19:00:33.011" v="6455" actId="12788"/>
        <pc:sldMkLst>
          <pc:docMk/>
          <pc:sldMk cId="1002160127" sldId="299"/>
        </pc:sldMkLst>
        <pc:spChg chg="mod">
          <ac:chgData name="Yasmin Lima" userId="0363c4e17e07ce6a" providerId="LiveId" clId="{5E378356-E631-46D2-99D9-A609B85C2E81}" dt="2025-06-25T19:09:29.029" v="4500" actId="12788"/>
          <ac:spMkLst>
            <pc:docMk/>
            <pc:sldMk cId="1002160127" sldId="299"/>
            <ac:spMk id="2" creationId="{4BB36E10-64E3-4CF3-F7B0-60B992D71CCE}"/>
          </ac:spMkLst>
        </pc:spChg>
        <pc:picChg chg="add mod modCrop">
          <ac:chgData name="Yasmin Lima" userId="0363c4e17e07ce6a" providerId="LiveId" clId="{5E378356-E631-46D2-99D9-A609B85C2E81}" dt="2025-07-10T19:00:33.011" v="6455" actId="12788"/>
          <ac:picMkLst>
            <pc:docMk/>
            <pc:sldMk cId="1002160127" sldId="299"/>
            <ac:picMk id="4" creationId="{643F00D7-23AB-1DB2-517F-DCA1723814FC}"/>
          </ac:picMkLst>
        </pc:picChg>
        <pc:picChg chg="add del mod">
          <ac:chgData name="Yasmin Lima" userId="0363c4e17e07ce6a" providerId="LiveId" clId="{5E378356-E631-46D2-99D9-A609B85C2E81}" dt="2025-07-10T19:00:14.003" v="6447" actId="478"/>
          <ac:picMkLst>
            <pc:docMk/>
            <pc:sldMk cId="1002160127" sldId="299"/>
            <ac:picMk id="11" creationId="{D3F67511-2489-1377-BEC7-07D7E8C979C7}"/>
          </ac:picMkLst>
        </pc:picChg>
      </pc:sldChg>
      <pc:sldChg chg="addSp delSp modSp add mod ord modTransition">
        <pc:chgData name="Yasmin Lima" userId="0363c4e17e07ce6a" providerId="LiveId" clId="{5E378356-E631-46D2-99D9-A609B85C2E81}" dt="2025-07-10T19:00:12.288" v="6446" actId="1076"/>
        <pc:sldMkLst>
          <pc:docMk/>
          <pc:sldMk cId="3513442490" sldId="300"/>
        </pc:sldMkLst>
        <pc:spChg chg="mod">
          <ac:chgData name="Yasmin Lima" userId="0363c4e17e07ce6a" providerId="LiveId" clId="{5E378356-E631-46D2-99D9-A609B85C2E81}" dt="2025-06-26T02:05:29.332" v="5951" actId="207"/>
          <ac:spMkLst>
            <pc:docMk/>
            <pc:sldMk cId="3513442490" sldId="300"/>
            <ac:spMk id="5" creationId="{4993CFDE-E1F9-FF9C-A241-CB3D752A2A7E}"/>
          </ac:spMkLst>
        </pc:spChg>
        <pc:spChg chg="mod">
          <ac:chgData name="Yasmin Lima" userId="0363c4e17e07ce6a" providerId="LiveId" clId="{5E378356-E631-46D2-99D9-A609B85C2E81}" dt="2025-06-25T19:09:44.888" v="4506" actId="12788"/>
          <ac:spMkLst>
            <pc:docMk/>
            <pc:sldMk cId="3513442490" sldId="300"/>
            <ac:spMk id="8" creationId="{F5F7175B-058C-6504-3E8A-DF14B73370DD}"/>
          </ac:spMkLst>
        </pc:spChg>
        <pc:picChg chg="add mod">
          <ac:chgData name="Yasmin Lima" userId="0363c4e17e07ce6a" providerId="LiveId" clId="{5E378356-E631-46D2-99D9-A609B85C2E81}" dt="2025-07-10T19:00:12.288" v="6446" actId="1076"/>
          <ac:picMkLst>
            <pc:docMk/>
            <pc:sldMk cId="3513442490" sldId="300"/>
            <ac:picMk id="3" creationId="{C2EE421F-35A4-3532-BCB8-9C0F96532630}"/>
          </ac:picMkLst>
        </pc:picChg>
        <pc:picChg chg="add del mod">
          <ac:chgData name="Yasmin Lima" userId="0363c4e17e07ce6a" providerId="LiveId" clId="{5E378356-E631-46D2-99D9-A609B85C2E81}" dt="2025-07-10T19:00:07.739" v="6443" actId="478"/>
          <ac:picMkLst>
            <pc:docMk/>
            <pc:sldMk cId="3513442490" sldId="300"/>
            <ac:picMk id="4" creationId="{7AE9782E-CC03-1F4B-0F2D-4E0DCFD5EFA1}"/>
          </ac:picMkLst>
        </pc:picChg>
      </pc:sldChg>
      <pc:sldChg chg="addSp modSp add mod ord modTransition">
        <pc:chgData name="Yasmin Lima" userId="0363c4e17e07ce6a" providerId="LiveId" clId="{5E378356-E631-46D2-99D9-A609B85C2E81}" dt="2025-06-25T19:39:24.793" v="4708" actId="962"/>
        <pc:sldMkLst>
          <pc:docMk/>
          <pc:sldMk cId="2043072922" sldId="301"/>
        </pc:sldMkLst>
        <pc:spChg chg="mod">
          <ac:chgData name="Yasmin Lima" userId="0363c4e17e07ce6a" providerId="LiveId" clId="{5E378356-E631-46D2-99D9-A609B85C2E81}" dt="2025-06-25T19:15:06.783" v="4574" actId="1076"/>
          <ac:spMkLst>
            <pc:docMk/>
            <pc:sldMk cId="2043072922" sldId="301"/>
            <ac:spMk id="2" creationId="{F5EA377A-A4F5-C57B-FD2F-8AD17E1C9B16}"/>
          </ac:spMkLst>
        </pc:spChg>
        <pc:picChg chg="add mod">
          <ac:chgData name="Yasmin Lima" userId="0363c4e17e07ce6a" providerId="LiveId" clId="{5E378356-E631-46D2-99D9-A609B85C2E81}" dt="2025-06-25T19:39:24.793" v="4708" actId="962"/>
          <ac:picMkLst>
            <pc:docMk/>
            <pc:sldMk cId="2043072922" sldId="301"/>
            <ac:picMk id="4" creationId="{7D5F960B-E7F1-4FFD-1081-8CBE605C3A47}"/>
          </ac:picMkLst>
        </pc:picChg>
      </pc:sldChg>
      <pc:sldChg chg="add del ord">
        <pc:chgData name="Yasmin Lima" userId="0363c4e17e07ce6a" providerId="LiveId" clId="{5E378356-E631-46D2-99D9-A609B85C2E81}" dt="2025-06-25T18:47:41.510" v="4317" actId="2696"/>
        <pc:sldMkLst>
          <pc:docMk/>
          <pc:sldMk cId="2634328268" sldId="301"/>
        </pc:sldMkLst>
      </pc:sldChg>
      <pc:sldChg chg="addSp delSp modSp add mod">
        <pc:chgData name="Yasmin Lima" userId="0363c4e17e07ce6a" providerId="LiveId" clId="{5E378356-E631-46D2-99D9-A609B85C2E81}" dt="2025-06-26T01:50:44.231" v="5459" actId="1076"/>
        <pc:sldMkLst>
          <pc:docMk/>
          <pc:sldMk cId="1565228282" sldId="302"/>
        </pc:sldMkLst>
        <pc:spChg chg="mod">
          <ac:chgData name="Yasmin Lima" userId="0363c4e17e07ce6a" providerId="LiveId" clId="{5E378356-E631-46D2-99D9-A609B85C2E81}" dt="2025-06-26T01:47:02.222" v="5359" actId="1076"/>
          <ac:spMkLst>
            <pc:docMk/>
            <pc:sldMk cId="1565228282" sldId="302"/>
            <ac:spMk id="13" creationId="{6B5A8CD0-CB06-731C-2114-73B704FD1E14}"/>
          </ac:spMkLst>
        </pc:spChg>
        <pc:spChg chg="mod">
          <ac:chgData name="Yasmin Lima" userId="0363c4e17e07ce6a" providerId="LiveId" clId="{5E378356-E631-46D2-99D9-A609B85C2E81}" dt="2025-06-26T01:45:52.906" v="5335" actId="12788"/>
          <ac:spMkLst>
            <pc:docMk/>
            <pc:sldMk cId="1565228282" sldId="302"/>
            <ac:spMk id="28" creationId="{C3539194-6211-ABED-5CC1-FF80483A55CD}"/>
          </ac:spMkLst>
        </pc:spChg>
        <pc:spChg chg="mod">
          <ac:chgData name="Yasmin Lima" userId="0363c4e17e07ce6a" providerId="LiveId" clId="{5E378356-E631-46D2-99D9-A609B85C2E81}" dt="2025-06-26T01:45:19.269" v="5262" actId="1076"/>
          <ac:spMkLst>
            <pc:docMk/>
            <pc:sldMk cId="1565228282" sldId="302"/>
            <ac:spMk id="29" creationId="{F97DC277-BD36-A0D9-DEF4-D38083214DDA}"/>
          </ac:spMkLst>
        </pc:spChg>
        <pc:spChg chg="add mod">
          <ac:chgData name="Yasmin Lima" userId="0363c4e17e07ce6a" providerId="LiveId" clId="{5E378356-E631-46D2-99D9-A609B85C2E81}" dt="2025-06-26T01:50:21.543" v="5450" actId="12788"/>
          <ac:spMkLst>
            <pc:docMk/>
            <pc:sldMk cId="1565228282" sldId="302"/>
            <ac:spMk id="30" creationId="{87E4ED72-DCF7-7D7A-451B-DEF24CD7A9D5}"/>
          </ac:spMkLst>
        </pc:spChg>
        <pc:spChg chg="add mod">
          <ac:chgData name="Yasmin Lima" userId="0363c4e17e07ce6a" providerId="LiveId" clId="{5E378356-E631-46D2-99D9-A609B85C2E81}" dt="2025-06-26T01:50:29.715" v="5454" actId="164"/>
          <ac:spMkLst>
            <pc:docMk/>
            <pc:sldMk cId="1565228282" sldId="302"/>
            <ac:spMk id="31" creationId="{75BE413D-445D-75CC-7B41-3E0A7186A2D3}"/>
          </ac:spMkLst>
        </pc:spChg>
        <pc:spChg chg="add mod">
          <ac:chgData name="Yasmin Lima" userId="0363c4e17e07ce6a" providerId="LiveId" clId="{5E378356-E631-46D2-99D9-A609B85C2E81}" dt="2025-06-26T01:50:44.231" v="5459" actId="1076"/>
          <ac:spMkLst>
            <pc:docMk/>
            <pc:sldMk cId="1565228282" sldId="302"/>
            <ac:spMk id="34" creationId="{0A530974-0A21-B2C0-0A9E-C40B1347388E}"/>
          </ac:spMkLst>
        </pc:spChg>
        <pc:spChg chg="mod">
          <ac:chgData name="Yasmin Lima" userId="0363c4e17e07ce6a" providerId="LiveId" clId="{5E378356-E631-46D2-99D9-A609B85C2E81}" dt="2025-06-26T01:49:32.207" v="5426"/>
          <ac:spMkLst>
            <pc:docMk/>
            <pc:sldMk cId="1565228282" sldId="302"/>
            <ac:spMk id="43" creationId="{091A2EFA-14DF-A4C7-D5F3-C06D93B3AD8E}"/>
          </ac:spMkLst>
        </pc:spChg>
        <pc:spChg chg="mod">
          <ac:chgData name="Yasmin Lima" userId="0363c4e17e07ce6a" providerId="LiveId" clId="{5E378356-E631-46D2-99D9-A609B85C2E81}" dt="2025-06-26T01:49:32.207" v="5426"/>
          <ac:spMkLst>
            <pc:docMk/>
            <pc:sldMk cId="1565228282" sldId="302"/>
            <ac:spMk id="49" creationId="{7A3115FD-7576-A8E5-8F40-A21D798D1F54}"/>
          </ac:spMkLst>
        </pc:spChg>
        <pc:spChg chg="mod">
          <ac:chgData name="Yasmin Lima" userId="0363c4e17e07ce6a" providerId="LiveId" clId="{5E378356-E631-46D2-99D9-A609B85C2E81}" dt="2025-06-26T01:49:32.207" v="5426"/>
          <ac:spMkLst>
            <pc:docMk/>
            <pc:sldMk cId="1565228282" sldId="302"/>
            <ac:spMk id="50" creationId="{0B30DD4C-6669-7C99-737D-0F87B4913060}"/>
          </ac:spMkLst>
        </pc:spChg>
        <pc:spChg chg="add mod">
          <ac:chgData name="Yasmin Lima" userId="0363c4e17e07ce6a" providerId="LiveId" clId="{5E378356-E631-46D2-99D9-A609B85C2E81}" dt="2025-06-26T01:50:14.172" v="5447" actId="14100"/>
          <ac:spMkLst>
            <pc:docMk/>
            <pc:sldMk cId="1565228282" sldId="302"/>
            <ac:spMk id="51" creationId="{561B0F00-410A-09AD-DE94-0D7E0F5B43DA}"/>
          </ac:spMkLst>
        </pc:spChg>
        <pc:spChg chg="mod">
          <ac:chgData name="Yasmin Lima" userId="0363c4e17e07ce6a" providerId="LiveId" clId="{5E378356-E631-46D2-99D9-A609B85C2E81}" dt="2025-06-26T01:46:59.530" v="5357" actId="164"/>
          <ac:spMkLst>
            <pc:docMk/>
            <pc:sldMk cId="1565228282" sldId="302"/>
            <ac:spMk id="76" creationId="{017438C0-002C-3A61-78FE-D761A81D46A3}"/>
          </ac:spMkLst>
        </pc:spChg>
        <pc:spChg chg="mod">
          <ac:chgData name="Yasmin Lima" userId="0363c4e17e07ce6a" providerId="LiveId" clId="{5E378356-E631-46D2-99D9-A609B85C2E81}" dt="2025-06-26T01:46:59.530" v="5357" actId="164"/>
          <ac:spMkLst>
            <pc:docMk/>
            <pc:sldMk cId="1565228282" sldId="302"/>
            <ac:spMk id="77" creationId="{212A365E-9B14-3B83-A618-14CBF502826A}"/>
          </ac:spMkLst>
        </pc:spChg>
        <pc:spChg chg="mod">
          <ac:chgData name="Yasmin Lima" userId="0363c4e17e07ce6a" providerId="LiveId" clId="{5E378356-E631-46D2-99D9-A609B85C2E81}" dt="2025-06-26T01:46:59.530" v="5357" actId="164"/>
          <ac:spMkLst>
            <pc:docMk/>
            <pc:sldMk cId="1565228282" sldId="302"/>
            <ac:spMk id="78" creationId="{2E11FFDC-C009-DB70-0CDB-187DE5109EA2}"/>
          </ac:spMkLst>
        </pc:spChg>
        <pc:grpChg chg="add mod">
          <ac:chgData name="Yasmin Lima" userId="0363c4e17e07ce6a" providerId="LiveId" clId="{5E378356-E631-46D2-99D9-A609B85C2E81}" dt="2025-06-26T01:47:07.331" v="5362" actId="164"/>
          <ac:grpSpMkLst>
            <pc:docMk/>
            <pc:sldMk cId="1565228282" sldId="302"/>
            <ac:grpSpMk id="26" creationId="{D34F0D05-4F4C-94B2-7F63-6449C1CA03C1}"/>
          </ac:grpSpMkLst>
        </pc:grpChg>
        <pc:grpChg chg="add mod">
          <ac:chgData name="Yasmin Lima" userId="0363c4e17e07ce6a" providerId="LiveId" clId="{5E378356-E631-46D2-99D9-A609B85C2E81}" dt="2025-06-26T01:47:12.013" v="5363" actId="1076"/>
          <ac:grpSpMkLst>
            <pc:docMk/>
            <pc:sldMk cId="1565228282" sldId="302"/>
            <ac:grpSpMk id="27" creationId="{2326728C-03CA-9038-BC3C-5F6CEEF28372}"/>
          </ac:grpSpMkLst>
        </pc:grpChg>
        <pc:grpChg chg="add del mod ord topLvl">
          <ac:chgData name="Yasmin Lima" userId="0363c4e17e07ce6a" providerId="LiveId" clId="{5E378356-E631-46D2-99D9-A609B85C2E81}" dt="2025-06-26T01:50:33.835" v="5457" actId="12788"/>
          <ac:grpSpMkLst>
            <pc:docMk/>
            <pc:sldMk cId="1565228282" sldId="302"/>
            <ac:grpSpMk id="39" creationId="{15A1610E-546C-99B2-C455-656792700FF0}"/>
          </ac:grpSpMkLst>
        </pc:grpChg>
        <pc:grpChg chg="add mod">
          <ac:chgData name="Yasmin Lima" userId="0363c4e17e07ce6a" providerId="LiveId" clId="{5E378356-E631-46D2-99D9-A609B85C2E81}" dt="2025-06-26T01:50:38.804" v="5458" actId="1076"/>
          <ac:grpSpMkLst>
            <pc:docMk/>
            <pc:sldMk cId="1565228282" sldId="302"/>
            <ac:grpSpMk id="52" creationId="{EA3BEE3D-19A5-C6F8-C831-A789E0EAAEE7}"/>
          </ac:grpSpMkLst>
        </pc:grpChg>
        <pc:grpChg chg="mod">
          <ac:chgData name="Yasmin Lima" userId="0363c4e17e07ce6a" providerId="LiveId" clId="{5E378356-E631-46D2-99D9-A609B85C2E81}" dt="2025-06-26T01:46:59.530" v="5357" actId="164"/>
          <ac:grpSpMkLst>
            <pc:docMk/>
            <pc:sldMk cId="1565228282" sldId="302"/>
            <ac:grpSpMk id="55" creationId="{B6C4B082-1115-C1A9-85ED-C3A4EE9208EF}"/>
          </ac:grpSpMkLst>
        </pc:grpChg>
        <pc:picChg chg="add mod modCrop">
          <ac:chgData name="Yasmin Lima" userId="0363c4e17e07ce6a" providerId="LiveId" clId="{5E378356-E631-46D2-99D9-A609B85C2E81}" dt="2025-06-26T01:47:07.331" v="5362" actId="164"/>
          <ac:picMkLst>
            <pc:docMk/>
            <pc:sldMk cId="1565228282" sldId="302"/>
            <ac:picMk id="3" creationId="{64B67FC4-5F06-01A5-4EC1-DEF3AB2EDEA1}"/>
          </ac:picMkLst>
        </pc:picChg>
      </pc:sldChg>
      <pc:sldChg chg="addSp delSp modSp add mod">
        <pc:chgData name="Yasmin Lima" userId="0363c4e17e07ce6a" providerId="LiveId" clId="{5E378356-E631-46D2-99D9-A609B85C2E81}" dt="2025-06-30T14:43:23.278" v="6048" actId="20577"/>
        <pc:sldMkLst>
          <pc:docMk/>
          <pc:sldMk cId="1671322497" sldId="303"/>
        </pc:sldMkLst>
        <pc:spChg chg="add mod">
          <ac:chgData name="Yasmin Lima" userId="0363c4e17e07ce6a" providerId="LiveId" clId="{5E378356-E631-46D2-99D9-A609B85C2E81}" dt="2025-06-30T14:43:23.278" v="6048" actId="20577"/>
          <ac:spMkLst>
            <pc:docMk/>
            <pc:sldMk cId="1671322497" sldId="303"/>
            <ac:spMk id="10" creationId="{0F65B68B-B626-7804-3F1A-6B6F9C41EDC6}"/>
          </ac:spMkLst>
        </pc:spChg>
        <pc:spChg chg="mod">
          <ac:chgData name="Yasmin Lima" userId="0363c4e17e07ce6a" providerId="LiveId" clId="{5E378356-E631-46D2-99D9-A609B85C2E81}" dt="2025-06-30T14:42:48.264" v="6031"/>
          <ac:spMkLst>
            <pc:docMk/>
            <pc:sldMk cId="1671322497" sldId="303"/>
            <ac:spMk id="12" creationId="{A59A9834-801D-4035-D2DB-171F25E0B4B7}"/>
          </ac:spMkLst>
        </pc:spChg>
        <pc:spChg chg="mod">
          <ac:chgData name="Yasmin Lima" userId="0363c4e17e07ce6a" providerId="LiveId" clId="{5E378356-E631-46D2-99D9-A609B85C2E81}" dt="2025-06-30T14:42:48.264" v="6031"/>
          <ac:spMkLst>
            <pc:docMk/>
            <pc:sldMk cId="1671322497" sldId="303"/>
            <ac:spMk id="13" creationId="{4EC3110F-7B15-C4D2-1D8C-E780F7FADF35}"/>
          </ac:spMkLst>
        </pc:spChg>
        <pc:spChg chg="mod">
          <ac:chgData name="Yasmin Lima" userId="0363c4e17e07ce6a" providerId="LiveId" clId="{5E378356-E631-46D2-99D9-A609B85C2E81}" dt="2025-06-30T14:42:48.264" v="6031"/>
          <ac:spMkLst>
            <pc:docMk/>
            <pc:sldMk cId="1671322497" sldId="303"/>
            <ac:spMk id="15" creationId="{1AAF71E8-0792-E7D2-B67A-C73EC09AE02D}"/>
          </ac:spMkLst>
        </pc:spChg>
        <pc:spChg chg="mod">
          <ac:chgData name="Yasmin Lima" userId="0363c4e17e07ce6a" providerId="LiveId" clId="{5E378356-E631-46D2-99D9-A609B85C2E81}" dt="2025-06-30T14:42:48.264" v="6031"/>
          <ac:spMkLst>
            <pc:docMk/>
            <pc:sldMk cId="1671322497" sldId="303"/>
            <ac:spMk id="16" creationId="{1558444E-BD27-ED1F-87AF-988914F92E09}"/>
          </ac:spMkLst>
        </pc:spChg>
        <pc:grpChg chg="add mod">
          <ac:chgData name="Yasmin Lima" userId="0363c4e17e07ce6a" providerId="LiveId" clId="{5E378356-E631-46D2-99D9-A609B85C2E81}" dt="2025-06-30T14:42:48.264" v="6031"/>
          <ac:grpSpMkLst>
            <pc:docMk/>
            <pc:sldMk cId="1671322497" sldId="303"/>
            <ac:grpSpMk id="11" creationId="{6F5CD00D-FF21-41B2-AE5E-1DE9B90D047A}"/>
          </ac:grpSpMkLst>
        </pc:grpChg>
        <pc:grpChg chg="add mod">
          <ac:chgData name="Yasmin Lima" userId="0363c4e17e07ce6a" providerId="LiveId" clId="{5E378356-E631-46D2-99D9-A609B85C2E81}" dt="2025-06-30T14:42:48.264" v="6031"/>
          <ac:grpSpMkLst>
            <pc:docMk/>
            <pc:sldMk cId="1671322497" sldId="303"/>
            <ac:grpSpMk id="14" creationId="{606D2603-DDAA-7AE5-0620-C0DDAFADCAE0}"/>
          </ac:grpSpMkLst>
        </pc:grpChg>
      </pc:sldChg>
      <pc:sldChg chg="addSp delSp modSp add mod">
        <pc:chgData name="Yasmin Lima" userId="0363c4e17e07ce6a" providerId="LiveId" clId="{5E378356-E631-46D2-99D9-A609B85C2E81}" dt="2025-07-10T18:48:30.809" v="6304" actId="1076"/>
        <pc:sldMkLst>
          <pc:docMk/>
          <pc:sldMk cId="598330473" sldId="304"/>
        </pc:sldMkLst>
        <pc:spChg chg="mod">
          <ac:chgData name="Yasmin Lima" userId="0363c4e17e07ce6a" providerId="LiveId" clId="{5E378356-E631-46D2-99D9-A609B85C2E81}" dt="2025-07-10T18:46:12.838" v="6282" actId="12788"/>
          <ac:spMkLst>
            <pc:docMk/>
            <pc:sldMk cId="598330473" sldId="304"/>
            <ac:spMk id="8" creationId="{087F9950-5691-B858-30EE-A8597B7AAECB}"/>
          </ac:spMkLst>
        </pc:spChg>
        <pc:picChg chg="add del mod modCrop">
          <ac:chgData name="Yasmin Lima" userId="0363c4e17e07ce6a" providerId="LiveId" clId="{5E378356-E631-46D2-99D9-A609B85C2E81}" dt="2025-07-10T18:48:15.323" v="6299" actId="478"/>
          <ac:picMkLst>
            <pc:docMk/>
            <pc:sldMk cId="598330473" sldId="304"/>
            <ac:picMk id="3" creationId="{B5B8B045-F5E0-771E-247A-01D5F7BF4DBE}"/>
          </ac:picMkLst>
        </pc:picChg>
        <pc:picChg chg="add mod modCrop">
          <ac:chgData name="Yasmin Lima" userId="0363c4e17e07ce6a" providerId="LiveId" clId="{5E378356-E631-46D2-99D9-A609B85C2E81}" dt="2025-07-10T18:48:30.809" v="6304" actId="1076"/>
          <ac:picMkLst>
            <pc:docMk/>
            <pc:sldMk cId="598330473" sldId="304"/>
            <ac:picMk id="5" creationId="{C5CBA07B-18D0-A2D9-7F69-0E8B04EE6A4F}"/>
          </ac:picMkLst>
        </pc:picChg>
      </pc:sldChg>
      <pc:sldChg chg="addSp modSp add mod replId">
        <pc:chgData name="Yasmin Lima" userId="0363c4e17e07ce6a" providerId="LiveId" clId="{5E378356-E631-46D2-99D9-A609B85C2E81}" dt="2025-07-10T18:17:47.897" v="6213" actId="12788"/>
        <pc:sldMkLst>
          <pc:docMk/>
          <pc:sldMk cId="1046375848" sldId="305"/>
        </pc:sldMkLst>
        <pc:spChg chg="mod">
          <ac:chgData name="Yasmin Lima" userId="0363c4e17e07ce6a" providerId="LiveId" clId="{5E378356-E631-46D2-99D9-A609B85C2E81}" dt="2025-07-10T18:17:47.897" v="6213" actId="12788"/>
          <ac:spMkLst>
            <pc:docMk/>
            <pc:sldMk cId="1046375848" sldId="305"/>
            <ac:spMk id="2" creationId="{20EB9CB1-786F-E5DD-E7CA-9463A540F59F}"/>
          </ac:spMkLst>
        </pc:spChg>
        <pc:picChg chg="add mod modCrop">
          <ac:chgData name="Yasmin Lima" userId="0363c4e17e07ce6a" providerId="LiveId" clId="{5E378356-E631-46D2-99D9-A609B85C2E81}" dt="2025-07-10T18:17:23.839" v="6183" actId="12788"/>
          <ac:picMkLst>
            <pc:docMk/>
            <pc:sldMk cId="1046375848" sldId="305"/>
            <ac:picMk id="4" creationId="{ADE25A0D-CA99-6951-EA09-DC9262732514}"/>
          </ac:picMkLst>
        </pc:picChg>
      </pc:sldChg>
      <pc:sldChg chg="addSp modSp add mod">
        <pc:chgData name="Yasmin Lima" userId="0363c4e17e07ce6a" providerId="LiveId" clId="{5E378356-E631-46D2-99D9-A609B85C2E81}" dt="2025-07-10T18:25:57.226" v="6229" actId="1076"/>
        <pc:sldMkLst>
          <pc:docMk/>
          <pc:sldMk cId="2144898590" sldId="306"/>
        </pc:sldMkLst>
        <pc:spChg chg="mod">
          <ac:chgData name="Yasmin Lima" userId="0363c4e17e07ce6a" providerId="LiveId" clId="{5E378356-E631-46D2-99D9-A609B85C2E81}" dt="2025-07-10T18:25:57.226" v="6229" actId="1076"/>
          <ac:spMkLst>
            <pc:docMk/>
            <pc:sldMk cId="2144898590" sldId="306"/>
            <ac:spMk id="8" creationId="{2F7601F5-708D-5DF7-70D5-E4EF388269B9}"/>
          </ac:spMkLst>
        </pc:spChg>
        <pc:picChg chg="add mod">
          <ac:chgData name="Yasmin Lima" userId="0363c4e17e07ce6a" providerId="LiveId" clId="{5E378356-E631-46D2-99D9-A609B85C2E81}" dt="2025-07-10T18:25:50.377" v="6228" actId="12788"/>
          <ac:picMkLst>
            <pc:docMk/>
            <pc:sldMk cId="2144898590" sldId="306"/>
            <ac:picMk id="3" creationId="{CDC789BC-66DF-628C-128A-9AC03B8AB8F9}"/>
          </ac:picMkLst>
        </pc:picChg>
      </pc:sldChg>
      <pc:sldChg chg="addSp delSp modSp add mod replId">
        <pc:chgData name="Yasmin Lima" userId="0363c4e17e07ce6a" providerId="LiveId" clId="{5E378356-E631-46D2-99D9-A609B85C2E81}" dt="2025-07-10T18:28:52.677" v="6258" actId="12788"/>
        <pc:sldMkLst>
          <pc:docMk/>
          <pc:sldMk cId="3690107952" sldId="307"/>
        </pc:sldMkLst>
        <pc:picChg chg="add del mod">
          <ac:chgData name="Yasmin Lima" userId="0363c4e17e07ce6a" providerId="LiveId" clId="{5E378356-E631-46D2-99D9-A609B85C2E81}" dt="2025-07-10T18:28:30.176" v="6249" actId="478"/>
          <ac:picMkLst>
            <pc:docMk/>
            <pc:sldMk cId="3690107952" sldId="307"/>
            <ac:picMk id="4" creationId="{A0AD16BA-C15C-5462-A4D3-3DF74A0500C6}"/>
          </ac:picMkLst>
        </pc:picChg>
        <pc:picChg chg="add mod modCrop">
          <ac:chgData name="Yasmin Lima" userId="0363c4e17e07ce6a" providerId="LiveId" clId="{5E378356-E631-46D2-99D9-A609B85C2E81}" dt="2025-07-10T18:28:52.677" v="6258" actId="12788"/>
          <ac:picMkLst>
            <pc:docMk/>
            <pc:sldMk cId="3690107952" sldId="307"/>
            <ac:picMk id="6" creationId="{629A91D4-0CFF-DBCA-C1B4-8267538CF8E1}"/>
          </ac:picMkLst>
        </pc:picChg>
      </pc:sldChg>
      <pc:sldChg chg="addSp delSp modSp add mod">
        <pc:chgData name="Yasmin Lima" userId="0363c4e17e07ce6a" providerId="LiveId" clId="{5E378356-E631-46D2-99D9-A609B85C2E81}" dt="2025-07-10T18:57:56.230" v="6402" actId="20577"/>
        <pc:sldMkLst>
          <pc:docMk/>
          <pc:sldMk cId="3008892827" sldId="308"/>
        </pc:sldMkLst>
        <pc:spChg chg="mod">
          <ac:chgData name="Yasmin Lima" userId="0363c4e17e07ce6a" providerId="LiveId" clId="{5E378356-E631-46D2-99D9-A609B85C2E81}" dt="2025-07-10T18:57:56.230" v="6402" actId="20577"/>
          <ac:spMkLst>
            <pc:docMk/>
            <pc:sldMk cId="3008892827" sldId="308"/>
            <ac:spMk id="2" creationId="{2DC3D849-97A2-E386-5C43-0C26F4BEB46E}"/>
          </ac:spMkLst>
        </pc:spChg>
        <pc:picChg chg="del">
          <ac:chgData name="Yasmin Lima" userId="0363c4e17e07ce6a" providerId="LiveId" clId="{5E378356-E631-46D2-99D9-A609B85C2E81}" dt="2025-07-10T18:56:35.235" v="6377" actId="478"/>
          <ac:picMkLst>
            <pc:docMk/>
            <pc:sldMk cId="3008892827" sldId="308"/>
            <ac:picMk id="4" creationId="{D6544377-DDF7-E19B-5EC3-BC44DBDEE128}"/>
          </ac:picMkLst>
        </pc:picChg>
        <pc:picChg chg="add del mod">
          <ac:chgData name="Yasmin Lima" userId="0363c4e17e07ce6a" providerId="LiveId" clId="{5E378356-E631-46D2-99D9-A609B85C2E81}" dt="2025-07-10T18:56:40.683" v="6379" actId="478"/>
          <ac:picMkLst>
            <pc:docMk/>
            <pc:sldMk cId="3008892827" sldId="308"/>
            <ac:picMk id="5" creationId="{7DBD65AC-6C82-6E23-7EE3-58012E4D4E30}"/>
          </ac:picMkLst>
        </pc:picChg>
        <pc:picChg chg="add del mod">
          <ac:chgData name="Yasmin Lima" userId="0363c4e17e07ce6a" providerId="LiveId" clId="{5E378356-E631-46D2-99D9-A609B85C2E81}" dt="2025-07-10T18:56:54.493" v="6381" actId="478"/>
          <ac:picMkLst>
            <pc:docMk/>
            <pc:sldMk cId="3008892827" sldId="308"/>
            <ac:picMk id="8" creationId="{4F784B3F-A03E-3B81-1BE8-619F94A613BB}"/>
          </ac:picMkLst>
        </pc:picChg>
        <pc:picChg chg="add mod modCrop">
          <ac:chgData name="Yasmin Lima" userId="0363c4e17e07ce6a" providerId="LiveId" clId="{5E378356-E631-46D2-99D9-A609B85C2E81}" dt="2025-07-10T18:57:48.801" v="6390" actId="12788"/>
          <ac:picMkLst>
            <pc:docMk/>
            <pc:sldMk cId="3008892827" sldId="308"/>
            <ac:picMk id="10" creationId="{EE97B1CD-6CDB-627E-F82A-3B8E5E9E8F55}"/>
          </ac:picMkLst>
        </pc:picChg>
      </pc:sldChg>
      <pc:sldChg chg="modSp add mod replId">
        <pc:chgData name="Yasmin Lima" userId="0363c4e17e07ce6a" providerId="LiveId" clId="{5E378356-E631-46D2-99D9-A609B85C2E81}" dt="2025-07-10T18:58:02.240" v="6412" actId="20577"/>
        <pc:sldMkLst>
          <pc:docMk/>
          <pc:sldMk cId="549696997" sldId="309"/>
        </pc:sldMkLst>
        <pc:spChg chg="mod">
          <ac:chgData name="Yasmin Lima" userId="0363c4e17e07ce6a" providerId="LiveId" clId="{5E378356-E631-46D2-99D9-A609B85C2E81}" dt="2025-07-10T18:58:02.240" v="6412" actId="20577"/>
          <ac:spMkLst>
            <pc:docMk/>
            <pc:sldMk cId="549696997" sldId="309"/>
            <ac:spMk id="8" creationId="{A5A4C5F1-96BC-7473-19BB-6E03DBE2046E}"/>
          </ac:spMkLst>
        </pc:spChg>
      </pc:sldChg>
      <pc:sldChg chg="addSp delSp modSp add mod">
        <pc:chgData name="Yasmin Lima" userId="0363c4e17e07ce6a" providerId="LiveId" clId="{5E378356-E631-46D2-99D9-A609B85C2E81}" dt="2025-07-11T14:18:55.202" v="6499" actId="12788"/>
        <pc:sldMkLst>
          <pc:docMk/>
          <pc:sldMk cId="2209099527" sldId="310"/>
        </pc:sldMkLst>
        <pc:spChg chg="mod">
          <ac:chgData name="Yasmin Lima" userId="0363c4e17e07ce6a" providerId="LiveId" clId="{5E378356-E631-46D2-99D9-A609B85C2E81}" dt="2025-07-11T14:18:26.194" v="6489" actId="1076"/>
          <ac:spMkLst>
            <pc:docMk/>
            <pc:sldMk cId="2209099527" sldId="310"/>
            <ac:spMk id="2" creationId="{56BCFA15-1215-90B5-D34E-02B5992EE8A9}"/>
          </ac:spMkLst>
        </pc:spChg>
        <pc:picChg chg="del">
          <ac:chgData name="Yasmin Lima" userId="0363c4e17e07ce6a" providerId="LiveId" clId="{5E378356-E631-46D2-99D9-A609B85C2E81}" dt="2025-07-11T14:18:29.731" v="6490" actId="478"/>
          <ac:picMkLst>
            <pc:docMk/>
            <pc:sldMk cId="2209099527" sldId="310"/>
            <ac:picMk id="4" creationId="{F38F7E89-41EC-71A9-C754-CBE60581D3E5}"/>
          </ac:picMkLst>
        </pc:picChg>
        <pc:picChg chg="add mod modCrop">
          <ac:chgData name="Yasmin Lima" userId="0363c4e17e07ce6a" providerId="LiveId" clId="{5E378356-E631-46D2-99D9-A609B85C2E81}" dt="2025-07-11T14:18:55.202" v="6499" actId="12788"/>
          <ac:picMkLst>
            <pc:docMk/>
            <pc:sldMk cId="2209099527" sldId="310"/>
            <ac:picMk id="5" creationId="{64F7E9E7-B46B-2EA9-EAA1-3170BD7E2CA6}"/>
          </ac:picMkLst>
        </pc:picChg>
      </pc:sldChg>
      <pc:sldChg chg="addSp delSp modSp add mod replId">
        <pc:chgData name="Yasmin Lima" userId="0363c4e17e07ce6a" providerId="LiveId" clId="{5E378356-E631-46D2-99D9-A609B85C2E81}" dt="2025-07-11T14:35:26.650" v="6514" actId="12788"/>
        <pc:sldMkLst>
          <pc:docMk/>
          <pc:sldMk cId="3869337667" sldId="311"/>
        </pc:sldMkLst>
        <pc:spChg chg="add del">
          <ac:chgData name="Yasmin Lima" userId="0363c4e17e07ce6a" providerId="LiveId" clId="{5E378356-E631-46D2-99D9-A609B85C2E81}" dt="2025-07-11T14:34:51.817" v="6502" actId="22"/>
          <ac:spMkLst>
            <pc:docMk/>
            <pc:sldMk cId="3869337667" sldId="311"/>
            <ac:spMk id="4" creationId="{4633CBD8-7CFE-0A5F-78D9-DAD66CEB0B64}"/>
          </ac:spMkLst>
        </pc:spChg>
        <pc:spChg chg="mod">
          <ac:chgData name="Yasmin Lima" userId="0363c4e17e07ce6a" providerId="LiveId" clId="{5E378356-E631-46D2-99D9-A609B85C2E81}" dt="2025-07-11T14:35:18.123" v="6509" actId="12788"/>
          <ac:spMkLst>
            <pc:docMk/>
            <pc:sldMk cId="3869337667" sldId="311"/>
            <ac:spMk id="8" creationId="{F7A70876-7F0F-513A-E34C-A1D3B35AAA7C}"/>
          </ac:spMkLst>
        </pc:spChg>
        <pc:picChg chg="del">
          <ac:chgData name="Yasmin Lima" userId="0363c4e17e07ce6a" providerId="LiveId" clId="{5E378356-E631-46D2-99D9-A609B85C2E81}" dt="2025-07-11T14:34:50.708" v="6500" actId="478"/>
          <ac:picMkLst>
            <pc:docMk/>
            <pc:sldMk cId="3869337667" sldId="311"/>
            <ac:picMk id="3" creationId="{5E8C8BB8-7C89-D417-447F-FB0EE711F6AA}"/>
          </ac:picMkLst>
        </pc:picChg>
        <pc:picChg chg="add mod">
          <ac:chgData name="Yasmin Lima" userId="0363c4e17e07ce6a" providerId="LiveId" clId="{5E378356-E631-46D2-99D9-A609B85C2E81}" dt="2025-07-11T14:35:26.650" v="6514" actId="12788"/>
          <ac:picMkLst>
            <pc:docMk/>
            <pc:sldMk cId="3869337667" sldId="311"/>
            <ac:picMk id="6" creationId="{AB311A1D-C563-0EEF-4267-B7C649113CE3}"/>
          </ac:picMkLst>
        </pc:picChg>
      </pc:sldChg>
      <pc:sldChg chg="addSp delSp modSp add mod">
        <pc:chgData name="Yasmin Lima" userId="0363c4e17e07ce6a" providerId="LiveId" clId="{5E378356-E631-46D2-99D9-A609B85C2E81}" dt="2025-07-11T14:36:51.173" v="6582" actId="1076"/>
        <pc:sldMkLst>
          <pc:docMk/>
          <pc:sldMk cId="842153990" sldId="312"/>
        </pc:sldMkLst>
        <pc:spChg chg="mod">
          <ac:chgData name="Yasmin Lima" userId="0363c4e17e07ce6a" providerId="LiveId" clId="{5E378356-E631-46D2-99D9-A609B85C2E81}" dt="2025-07-11T14:36:24.682" v="6572" actId="1076"/>
          <ac:spMkLst>
            <pc:docMk/>
            <pc:sldMk cId="842153990" sldId="312"/>
            <ac:spMk id="2" creationId="{C436C476-9502-14B0-D552-AA410FA4A8AD}"/>
          </ac:spMkLst>
        </pc:spChg>
        <pc:picChg chg="add mod modCrop">
          <ac:chgData name="Yasmin Lima" userId="0363c4e17e07ce6a" providerId="LiveId" clId="{5E378356-E631-46D2-99D9-A609B85C2E81}" dt="2025-07-11T14:36:51.173" v="6582" actId="1076"/>
          <ac:picMkLst>
            <pc:docMk/>
            <pc:sldMk cId="842153990" sldId="312"/>
            <ac:picMk id="4" creationId="{FD788686-6846-8029-25FE-D5594677F497}"/>
          </ac:picMkLst>
        </pc:picChg>
        <pc:picChg chg="del">
          <ac:chgData name="Yasmin Lima" userId="0363c4e17e07ce6a" providerId="LiveId" clId="{5E378356-E631-46D2-99D9-A609B85C2E81}" dt="2025-07-11T14:36:26.087" v="6573" actId="478"/>
          <ac:picMkLst>
            <pc:docMk/>
            <pc:sldMk cId="842153990" sldId="312"/>
            <ac:picMk id="5" creationId="{FDD103E7-9A57-D99F-5F16-6C060EBCA0AA}"/>
          </ac:picMkLst>
        </pc:picChg>
      </pc:sldChg>
      <pc:sldChg chg="addSp delSp modSp add mod replId">
        <pc:chgData name="Yasmin Lima" userId="0363c4e17e07ce6a" providerId="LiveId" clId="{5E378356-E631-46D2-99D9-A609B85C2E81}" dt="2025-07-11T14:37:18.782" v="6588" actId="1076"/>
        <pc:sldMkLst>
          <pc:docMk/>
          <pc:sldMk cId="1363251512" sldId="313"/>
        </pc:sldMkLst>
        <pc:spChg chg="mod">
          <ac:chgData name="Yasmin Lima" userId="0363c4e17e07ce6a" providerId="LiveId" clId="{5E378356-E631-46D2-99D9-A609B85C2E81}" dt="2025-07-11T14:37:18.782" v="6588" actId="1076"/>
          <ac:spMkLst>
            <pc:docMk/>
            <pc:sldMk cId="1363251512" sldId="313"/>
            <ac:spMk id="8" creationId="{EDCB9FA9-743B-B537-1D47-F38AC73245DB}"/>
          </ac:spMkLst>
        </pc:spChg>
        <pc:picChg chg="add mod">
          <ac:chgData name="Yasmin Lima" userId="0363c4e17e07ce6a" providerId="LiveId" clId="{5E378356-E631-46D2-99D9-A609B85C2E81}" dt="2025-07-11T14:37:08.318" v="6587" actId="1076"/>
          <ac:picMkLst>
            <pc:docMk/>
            <pc:sldMk cId="1363251512" sldId="313"/>
            <ac:picMk id="2" creationId="{8267F7E9-DE40-D0BA-F401-C11F15EAA05C}"/>
          </ac:picMkLst>
        </pc:picChg>
        <pc:picChg chg="del">
          <ac:chgData name="Yasmin Lima" userId="0363c4e17e07ce6a" providerId="LiveId" clId="{5E378356-E631-46D2-99D9-A609B85C2E81}" dt="2025-07-11T14:36:53.244" v="6583" actId="478"/>
          <ac:picMkLst>
            <pc:docMk/>
            <pc:sldMk cId="1363251512" sldId="313"/>
            <ac:picMk id="6" creationId="{23162B27-AA31-ED0C-D6A3-8C7473238D55}"/>
          </ac:picMkLst>
        </pc:picChg>
      </pc:sldChg>
      <pc:sldMasterChg chg="modTransition modSldLayout">
        <pc:chgData name="Yasmin Lima" userId="0363c4e17e07ce6a" providerId="LiveId" clId="{5E378356-E631-46D2-99D9-A609B85C2E81}" dt="2025-06-26T02:03:24.737" v="5916" actId="1076"/>
        <pc:sldMasterMkLst>
          <pc:docMk/>
          <pc:sldMasterMk cId="0" sldId="2147483648"/>
        </pc:sldMasterMkLst>
        <pc:sldLayoutChg chg="modTransition">
          <pc:chgData name="Yasmin Lima" userId="0363c4e17e07ce6a" providerId="LiveId" clId="{5E378356-E631-46D2-99D9-A609B85C2E81}" dt="2025-06-25T19:18:38.664" v="4577"/>
          <pc:sldLayoutMkLst>
            <pc:docMk/>
            <pc:sldMasterMk cId="0" sldId="2147483648"/>
            <pc:sldLayoutMk cId="0" sldId="2147483649"/>
          </pc:sldLayoutMkLst>
        </pc:sldLayoutChg>
        <pc:sldLayoutChg chg="modTransition">
          <pc:chgData name="Yasmin Lima" userId="0363c4e17e07ce6a" providerId="LiveId" clId="{5E378356-E631-46D2-99D9-A609B85C2E81}" dt="2025-06-25T19:18:38.664" v="4577"/>
          <pc:sldLayoutMkLst>
            <pc:docMk/>
            <pc:sldMasterMk cId="0" sldId="2147483648"/>
            <pc:sldLayoutMk cId="0" sldId="2147483650"/>
          </pc:sldLayoutMkLst>
        </pc:sldLayoutChg>
        <pc:sldLayoutChg chg="modTransition">
          <pc:chgData name="Yasmin Lima" userId="0363c4e17e07ce6a" providerId="LiveId" clId="{5E378356-E631-46D2-99D9-A609B85C2E81}" dt="2025-06-25T19:18:38.664" v="4577"/>
          <pc:sldLayoutMkLst>
            <pc:docMk/>
            <pc:sldMasterMk cId="0" sldId="2147483648"/>
            <pc:sldLayoutMk cId="0" sldId="2147483651"/>
          </pc:sldLayoutMkLst>
        </pc:sldLayoutChg>
        <pc:sldLayoutChg chg="modTransition">
          <pc:chgData name="Yasmin Lima" userId="0363c4e17e07ce6a" providerId="LiveId" clId="{5E378356-E631-46D2-99D9-A609B85C2E81}" dt="2025-06-25T19:18:38.664" v="4577"/>
          <pc:sldLayoutMkLst>
            <pc:docMk/>
            <pc:sldMasterMk cId="0" sldId="2147483648"/>
            <pc:sldLayoutMk cId="0" sldId="2147483652"/>
          </pc:sldLayoutMkLst>
        </pc:sldLayoutChg>
        <pc:sldLayoutChg chg="modTransition">
          <pc:chgData name="Yasmin Lima" userId="0363c4e17e07ce6a" providerId="LiveId" clId="{5E378356-E631-46D2-99D9-A609B85C2E81}" dt="2025-06-25T19:18:38.664" v="4577"/>
          <pc:sldLayoutMkLst>
            <pc:docMk/>
            <pc:sldMasterMk cId="0" sldId="2147483648"/>
            <pc:sldLayoutMk cId="0" sldId="2147483653"/>
          </pc:sldLayoutMkLst>
        </pc:sldLayoutChg>
        <pc:sldLayoutChg chg="modTransition">
          <pc:chgData name="Yasmin Lima" userId="0363c4e17e07ce6a" providerId="LiveId" clId="{5E378356-E631-46D2-99D9-A609B85C2E81}" dt="2025-06-25T19:18:38.664" v="4577"/>
          <pc:sldLayoutMkLst>
            <pc:docMk/>
            <pc:sldMasterMk cId="0" sldId="2147483648"/>
            <pc:sldLayoutMk cId="0" sldId="2147483654"/>
          </pc:sldLayoutMkLst>
        </pc:sldLayoutChg>
        <pc:sldLayoutChg chg="modSp mod modTransition">
          <pc:chgData name="Yasmin Lima" userId="0363c4e17e07ce6a" providerId="LiveId" clId="{5E378356-E631-46D2-99D9-A609B85C2E81}" dt="2025-06-26T02:03:24.737" v="5916" actId="1076"/>
          <pc:sldLayoutMkLst>
            <pc:docMk/>
            <pc:sldMasterMk cId="0" sldId="2147483648"/>
            <pc:sldLayoutMk cId="0" sldId="2147483655"/>
          </pc:sldLayoutMkLst>
          <pc:spChg chg="mod">
            <ac:chgData name="Yasmin Lima" userId="0363c4e17e07ce6a" providerId="LiveId" clId="{5E378356-E631-46D2-99D9-A609B85C2E81}" dt="2025-06-26T02:03:24.737" v="5916" actId="1076"/>
            <ac:spMkLst>
              <pc:docMk/>
              <pc:sldMasterMk cId="0" sldId="2147483648"/>
              <pc:sldLayoutMk cId="0" sldId="2147483655"/>
              <ac:spMk id="4" creationId="{00000000-0000-0000-0000-000000000000}"/>
            </ac:spMkLst>
          </pc:spChg>
        </pc:sldLayoutChg>
        <pc:sldLayoutChg chg="modTransition">
          <pc:chgData name="Yasmin Lima" userId="0363c4e17e07ce6a" providerId="LiveId" clId="{5E378356-E631-46D2-99D9-A609B85C2E81}" dt="2025-06-25T19:18:38.664" v="4577"/>
          <pc:sldLayoutMkLst>
            <pc:docMk/>
            <pc:sldMasterMk cId="0" sldId="2147483648"/>
            <pc:sldLayoutMk cId="0" sldId="2147483656"/>
          </pc:sldLayoutMkLst>
        </pc:sldLayoutChg>
        <pc:sldLayoutChg chg="modTransition">
          <pc:chgData name="Yasmin Lima" userId="0363c4e17e07ce6a" providerId="LiveId" clId="{5E378356-E631-46D2-99D9-A609B85C2E81}" dt="2025-06-25T19:18:38.664" v="4577"/>
          <pc:sldLayoutMkLst>
            <pc:docMk/>
            <pc:sldMasterMk cId="0" sldId="2147483648"/>
            <pc:sldLayoutMk cId="0" sldId="2147483657"/>
          </pc:sldLayoutMkLst>
        </pc:sldLayoutChg>
        <pc:sldLayoutChg chg="modTransition">
          <pc:chgData name="Yasmin Lima" userId="0363c4e17e07ce6a" providerId="LiveId" clId="{5E378356-E631-46D2-99D9-A609B85C2E81}" dt="2025-06-25T19:18:38.664" v="4577"/>
          <pc:sldLayoutMkLst>
            <pc:docMk/>
            <pc:sldMasterMk cId="0" sldId="2147483648"/>
            <pc:sldLayoutMk cId="0" sldId="2147483658"/>
          </pc:sldLayoutMkLst>
        </pc:sldLayoutChg>
        <pc:sldLayoutChg chg="modTransition">
          <pc:chgData name="Yasmin Lima" userId="0363c4e17e07ce6a" providerId="LiveId" clId="{5E378356-E631-46D2-99D9-A609B85C2E81}" dt="2025-06-25T19:18:38.664" v="4577"/>
          <pc:sldLayoutMkLst>
            <pc:docMk/>
            <pc:sldMasterMk cId="0" sldId="2147483648"/>
            <pc:sldLayoutMk cId="0" sldId="2147483659"/>
          </pc:sldLayoutMkLst>
        </pc:sldLayoutChg>
      </pc:sldMasterChg>
    </pc:docChg>
  </pc:docChgLst>
  <pc:docChgLst>
    <pc:chgData name="Euderlan Freire" userId="35daea64b44f1ff9" providerId="Windows Live" clId="Web-{AFF2EC7F-335A-9262-2CA7-CB505DA447A8}"/>
    <pc:docChg chg="delSld modSld sldOrd">
      <pc:chgData name="Euderlan Freire" userId="35daea64b44f1ff9" providerId="Windows Live" clId="Web-{AFF2EC7F-335A-9262-2CA7-CB505DA447A8}" dt="2025-06-26T16:02:05.184" v="19"/>
      <pc:docMkLst>
        <pc:docMk/>
      </pc:docMkLst>
      <pc:sldChg chg="modSp">
        <pc:chgData name="Euderlan Freire" userId="35daea64b44f1ff9" providerId="Windows Live" clId="Web-{AFF2EC7F-335A-9262-2CA7-CB505DA447A8}" dt="2025-06-26T15:10:39.777" v="0" actId="1076"/>
        <pc:sldMkLst>
          <pc:docMk/>
          <pc:sldMk cId="0" sldId="265"/>
        </pc:sldMkLst>
        <pc:picChg chg="mod">
          <ac:chgData name="Euderlan Freire" userId="35daea64b44f1ff9" providerId="Windows Live" clId="Web-{AFF2EC7F-335A-9262-2CA7-CB505DA447A8}" dt="2025-06-26T15:10:39.777" v="0" actId="1076"/>
          <ac:picMkLst>
            <pc:docMk/>
            <pc:sldMk cId="0" sldId="265"/>
            <ac:picMk id="11" creationId="{5D5F303D-44DF-FBE7-A9E5-A222C87BBFCC}"/>
          </ac:picMkLst>
        </pc:picChg>
      </pc:sldChg>
      <pc:sldChg chg="ord">
        <pc:chgData name="Euderlan Freire" userId="35daea64b44f1ff9" providerId="Windows Live" clId="Web-{AFF2EC7F-335A-9262-2CA7-CB505DA447A8}" dt="2025-06-26T16:01:09.603" v="16"/>
        <pc:sldMkLst>
          <pc:docMk/>
          <pc:sldMk cId="388762897" sldId="280"/>
        </pc:sldMkLst>
      </pc:sldChg>
      <pc:sldChg chg="ord">
        <pc:chgData name="Euderlan Freire" userId="35daea64b44f1ff9" providerId="Windows Live" clId="Web-{AFF2EC7F-335A-9262-2CA7-CB505DA447A8}" dt="2025-06-26T16:01:26.088" v="17"/>
        <pc:sldMkLst>
          <pc:docMk/>
          <pc:sldMk cId="2207384299" sldId="281"/>
        </pc:sldMkLst>
      </pc:sldChg>
      <pc:sldChg chg="addSp delSp">
        <pc:chgData name="Euderlan Freire" userId="35daea64b44f1ff9" providerId="Windows Live" clId="Web-{AFF2EC7F-335A-9262-2CA7-CB505DA447A8}" dt="2025-06-26T15:28:21.289" v="2"/>
        <pc:sldMkLst>
          <pc:docMk/>
          <pc:sldMk cId="239565797" sldId="286"/>
        </pc:sldMkLst>
        <pc:grpChg chg="add del">
          <ac:chgData name="Euderlan Freire" userId="35daea64b44f1ff9" providerId="Windows Live" clId="Web-{AFF2EC7F-335A-9262-2CA7-CB505DA447A8}" dt="2025-06-26T15:28:21.289" v="2"/>
          <ac:grpSpMkLst>
            <pc:docMk/>
            <pc:sldMk cId="239565797" sldId="286"/>
            <ac:grpSpMk id="22" creationId="{1CE6D432-54A0-C9EE-40E6-06BD58F03373}"/>
          </ac:grpSpMkLst>
        </pc:grpChg>
      </pc:sldChg>
      <pc:sldChg chg="addSp delSp modSp mod setBg">
        <pc:chgData name="Euderlan Freire" userId="35daea64b44f1ff9" providerId="Windows Live" clId="Web-{AFF2EC7F-335A-9262-2CA7-CB505DA447A8}" dt="2025-06-26T15:40:46.378" v="13" actId="1076"/>
        <pc:sldMkLst>
          <pc:docMk/>
          <pc:sldMk cId="1509835895" sldId="287"/>
        </pc:sldMkLst>
        <pc:spChg chg="mod">
          <ac:chgData name="Euderlan Freire" userId="35daea64b44f1ff9" providerId="Windows Live" clId="Web-{AFF2EC7F-335A-9262-2CA7-CB505DA447A8}" dt="2025-06-26T15:33:00.727" v="5"/>
          <ac:spMkLst>
            <pc:docMk/>
            <pc:sldMk cId="1509835895" sldId="287"/>
            <ac:spMk id="6" creationId="{62AA10E9-14D6-D8D5-D6DC-F0FBABAFCF7F}"/>
          </ac:spMkLst>
        </pc:spChg>
        <pc:spChg chg="mod">
          <ac:chgData name="Euderlan Freire" userId="35daea64b44f1ff9" providerId="Windows Live" clId="Web-{AFF2EC7F-335A-9262-2CA7-CB505DA447A8}" dt="2025-06-26T15:33:00.727" v="5"/>
          <ac:spMkLst>
            <pc:docMk/>
            <pc:sldMk cId="1509835895" sldId="287"/>
            <ac:spMk id="8" creationId="{629FF285-0C25-CB67-1BA4-55EA61859C11}"/>
          </ac:spMkLst>
        </pc:spChg>
      </pc:sldChg>
      <pc:sldChg chg="ord">
        <pc:chgData name="Euderlan Freire" userId="35daea64b44f1ff9" providerId="Windows Live" clId="Web-{AFF2EC7F-335A-9262-2CA7-CB505DA447A8}" dt="2025-06-26T16:02:05.184" v="19"/>
        <pc:sldMkLst>
          <pc:docMk/>
          <pc:sldMk cId="402334834" sldId="290"/>
        </pc:sldMkLst>
      </pc:sldChg>
      <pc:sldChg chg="del">
        <pc:chgData name="Euderlan Freire" userId="35daea64b44f1ff9" providerId="Windows Live" clId="Web-{AFF2EC7F-335A-9262-2CA7-CB505DA447A8}" dt="2025-06-26T15:53:50.985" v="14"/>
        <pc:sldMkLst>
          <pc:docMk/>
          <pc:sldMk cId="2684620986" sldId="293"/>
        </pc:sldMkLst>
      </pc:sldChg>
      <pc:sldChg chg="del">
        <pc:chgData name="Euderlan Freire" userId="35daea64b44f1ff9" providerId="Windows Live" clId="Web-{AFF2EC7F-335A-9262-2CA7-CB505DA447A8}" dt="2025-06-26T15:53:55.907" v="15"/>
        <pc:sldMkLst>
          <pc:docMk/>
          <pc:sldMk cId="2781828916" sldId="294"/>
        </pc:sldMkLst>
      </pc:sldChg>
    </pc:docChg>
  </pc:docChgLst>
  <pc:docChgLst>
    <pc:chgData name="Usuário Convidado" providerId="Windows Live" clId="Web-{763AC6EB-0FD4-AA1B-C045-19C445DE9637}"/>
    <pc:docChg chg="modSld">
      <pc:chgData name="Usuário Convidado" userId="" providerId="Windows Live" clId="Web-{763AC6EB-0FD4-AA1B-C045-19C445DE9637}" dt="2025-06-26T17:17:39.497" v="106" actId="20577"/>
      <pc:docMkLst>
        <pc:docMk/>
      </pc:docMkLst>
      <pc:sldChg chg="modSp">
        <pc:chgData name="Usuário Convidado" userId="" providerId="Windows Live" clId="Web-{763AC6EB-0FD4-AA1B-C045-19C445DE9637}" dt="2025-06-26T17:17:39.497" v="106" actId="20577"/>
        <pc:sldMkLst>
          <pc:docMk/>
          <pc:sldMk cId="0" sldId="258"/>
        </pc:sldMkLst>
        <pc:spChg chg="mod">
          <ac:chgData name="Usuário Convidado" userId="" providerId="Windows Live" clId="Web-{763AC6EB-0FD4-AA1B-C045-19C445DE9637}" dt="2025-06-26T17:17:39.497" v="106" actId="20577"/>
          <ac:spMkLst>
            <pc:docMk/>
            <pc:sldMk cId="0" sldId="258"/>
            <ac:spMk id="10" creationId="{00000000-0000-0000-0000-000000000000}"/>
          </ac:spMkLst>
        </pc:spChg>
      </pc:sldChg>
      <pc:sldChg chg="modSp">
        <pc:chgData name="Usuário Convidado" userId="" providerId="Windows Live" clId="Web-{763AC6EB-0FD4-AA1B-C045-19C445DE9637}" dt="2025-06-26T17:13:43.004" v="104" actId="20577"/>
        <pc:sldMkLst>
          <pc:docMk/>
          <pc:sldMk cId="0" sldId="259"/>
        </pc:sldMkLst>
        <pc:spChg chg="mod">
          <ac:chgData name="Usuário Convidado" userId="" providerId="Windows Live" clId="Web-{763AC6EB-0FD4-AA1B-C045-19C445DE9637}" dt="2025-06-26T17:13:43.004" v="104" actId="20577"/>
          <ac:spMkLst>
            <pc:docMk/>
            <pc:sldMk cId="0" sldId="259"/>
            <ac:spMk id="11"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AB2BE1-A91D-4A3A-A248-F2D58579BD13}" type="datetimeFigureOut">
              <a:rPr lang="pt-BR" smtClean="0"/>
              <a:t>11/07/2025</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3056AD-0737-40B7-8654-236AF2B1023B}" type="slidenum">
              <a:rPr lang="pt-BR" smtClean="0"/>
              <a:t>‹nº›</a:t>
            </a:fld>
            <a:endParaRPr lang="pt-BR"/>
          </a:p>
        </p:txBody>
      </p:sp>
    </p:spTree>
    <p:extLst>
      <p:ext uri="{BB962C8B-B14F-4D97-AF65-F5344CB8AC3E}">
        <p14:creationId xmlns:p14="http://schemas.microsoft.com/office/powerpoint/2010/main" val="37943376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423056AD-0737-40B7-8654-236AF2B1023B}" type="slidenum">
              <a:rPr lang="pt-BR" smtClean="0"/>
              <a:t>4</a:t>
            </a:fld>
            <a:endParaRPr lang="pt-BR"/>
          </a:p>
        </p:txBody>
      </p:sp>
    </p:spTree>
    <p:extLst>
      <p:ext uri="{BB962C8B-B14F-4D97-AF65-F5344CB8AC3E}">
        <p14:creationId xmlns:p14="http://schemas.microsoft.com/office/powerpoint/2010/main" val="1801158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423056AD-0737-40B7-8654-236AF2B1023B}" type="slidenum">
              <a:rPr lang="pt-BR" smtClean="0"/>
              <a:t>8</a:t>
            </a:fld>
            <a:endParaRPr lang="pt-BR"/>
          </a:p>
        </p:txBody>
      </p:sp>
    </p:spTree>
    <p:extLst>
      <p:ext uri="{BB962C8B-B14F-4D97-AF65-F5344CB8AC3E}">
        <p14:creationId xmlns:p14="http://schemas.microsoft.com/office/powerpoint/2010/main" val="218923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29A815-0E1E-F744-A641-EC52A91A3EF6}"/>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26F2790-DF0D-2268-2008-DE085C620CD0}"/>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743E7E9-D877-6348-1767-4F41A1B932CF}"/>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E6D765A3-24F9-90C9-DA48-ABA182B5C509}"/>
              </a:ext>
            </a:extLst>
          </p:cNvPr>
          <p:cNvSpPr>
            <a:spLocks noGrp="1"/>
          </p:cNvSpPr>
          <p:nvPr>
            <p:ph type="sldNum" sz="quarter" idx="5"/>
          </p:nvPr>
        </p:nvSpPr>
        <p:spPr/>
        <p:txBody>
          <a:bodyPr/>
          <a:lstStyle/>
          <a:p>
            <a:fld id="{423056AD-0737-40B7-8654-236AF2B1023B}" type="slidenum">
              <a:rPr lang="pt-BR" smtClean="0"/>
              <a:t>9</a:t>
            </a:fld>
            <a:endParaRPr lang="pt-BR"/>
          </a:p>
        </p:txBody>
      </p:sp>
    </p:spTree>
    <p:extLst>
      <p:ext uri="{BB962C8B-B14F-4D97-AF65-F5344CB8AC3E}">
        <p14:creationId xmlns:p14="http://schemas.microsoft.com/office/powerpoint/2010/main" val="1191851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23056AD-0737-40B7-8654-236AF2B1023B}" type="slidenum">
              <a:rPr lang="pt-BR" smtClean="0"/>
              <a:t>37</a:t>
            </a:fld>
            <a:endParaRPr lang="pt-BR"/>
          </a:p>
        </p:txBody>
      </p:sp>
    </p:spTree>
    <p:extLst>
      <p:ext uri="{BB962C8B-B14F-4D97-AF65-F5344CB8AC3E}">
        <p14:creationId xmlns:p14="http://schemas.microsoft.com/office/powerpoint/2010/main" val="2486253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9F791-188E-5FE0-A4EB-C24C6E2AF2EF}"/>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78039E1F-A77C-D778-973D-50DFFA39C478}"/>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A4D37387-EA55-81DB-1DBF-59328875BDEE}"/>
              </a:ext>
            </a:extLst>
          </p:cNvPr>
          <p:cNvSpPr>
            <a:spLocks noGrp="1"/>
          </p:cNvSpPr>
          <p:nvPr>
            <p:ph type="body" idx="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C8D97D3F-2A5B-992A-A80E-DAC846A615B4}"/>
              </a:ext>
            </a:extLst>
          </p:cNvPr>
          <p:cNvSpPr>
            <a:spLocks noGrp="1"/>
          </p:cNvSpPr>
          <p:nvPr>
            <p:ph type="sldNum" sz="quarter" idx="5"/>
          </p:nvPr>
        </p:nvSpPr>
        <p:spPr/>
        <p:txBody>
          <a:bodyPr/>
          <a:lstStyle/>
          <a:p>
            <a:fld id="{423056AD-0737-40B7-8654-236AF2B1023B}" type="slidenum">
              <a:rPr lang="pt-BR" smtClean="0"/>
              <a:t>39</a:t>
            </a:fld>
            <a:endParaRPr lang="pt-BR"/>
          </a:p>
        </p:txBody>
      </p:sp>
    </p:spTree>
    <p:extLst>
      <p:ext uri="{BB962C8B-B14F-4D97-AF65-F5344CB8AC3E}">
        <p14:creationId xmlns:p14="http://schemas.microsoft.com/office/powerpoint/2010/main" val="1967398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D1BAE-7EBB-E882-6712-E06CEA89B807}"/>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6C0EE1F6-7191-EBEC-0C62-BD5B8BBA5802}"/>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C3FC8453-9CE7-AE77-B13A-D1001857F895}"/>
              </a:ext>
            </a:extLst>
          </p:cNvPr>
          <p:cNvSpPr>
            <a:spLocks noGrp="1"/>
          </p:cNvSpPr>
          <p:nvPr>
            <p:ph type="body" idx="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EC5B3432-0195-F2AF-54E8-44BD9EF3AA40}"/>
              </a:ext>
            </a:extLst>
          </p:cNvPr>
          <p:cNvSpPr>
            <a:spLocks noGrp="1"/>
          </p:cNvSpPr>
          <p:nvPr>
            <p:ph type="sldNum" sz="quarter" idx="5"/>
          </p:nvPr>
        </p:nvSpPr>
        <p:spPr/>
        <p:txBody>
          <a:bodyPr/>
          <a:lstStyle/>
          <a:p>
            <a:fld id="{423056AD-0737-40B7-8654-236AF2B1023B}" type="slidenum">
              <a:rPr lang="pt-BR" smtClean="0"/>
              <a:t>41</a:t>
            </a:fld>
            <a:endParaRPr lang="pt-BR"/>
          </a:p>
        </p:txBody>
      </p:sp>
    </p:spTree>
    <p:extLst>
      <p:ext uri="{BB962C8B-B14F-4D97-AF65-F5344CB8AC3E}">
        <p14:creationId xmlns:p14="http://schemas.microsoft.com/office/powerpoint/2010/main" val="16150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9CA245B-74E3-4398-9EF9-36FB0C435AF9}" type="datetime1">
              <a:rPr lang="en-US" smtClean="0"/>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68AA17-5524-4D78-BBB3-D6977371210C}" type="datetime1">
              <a:rPr lang="en-US" smtClean="0"/>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0195AF-56C5-4A22-A556-8E2646119598}" type="datetime1">
              <a:rPr lang="en-US" smtClean="0"/>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E550DA-9AB0-461C-A23B-45F0537636BD}" type="datetime1">
              <a:rPr lang="en-US" smtClean="0"/>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BB103A-F366-45D0-BF9B-1B298FC76314}" type="datetime1">
              <a:rPr lang="en-US" smtClean="0"/>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45AB40D-E138-4778-AAD6-83D0E5D89D5F}" type="datetime1">
              <a:rPr lang="en-US" smtClean="0"/>
              <a:t>7/11/2025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DBEE866-F306-434E-B9ED-B94E4CFACF1E}" type="datetime1">
              <a:rPr lang="en-US" smtClean="0"/>
              <a:t>7/11/2025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ECF0C67-C02D-4F3C-B975-FF32830A988B}" type="datetime1">
              <a:rPr lang="en-US" smtClean="0"/>
              <a:t>7/11/2025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EBAA7D-F393-4396-91AA-08C04F94D7BA}" type="datetime1">
              <a:rPr lang="en-US" smtClean="0"/>
              <a:t>7/11/2025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304800" y="9258300"/>
            <a:ext cx="914400" cy="365125"/>
          </a:xfrm>
        </p:spPr>
        <p:txBody>
          <a:bodyPr/>
          <a:lstStyle>
            <a:lvl1pPr>
              <a:defRPr sz="2800">
                <a:solidFill>
                  <a:srgbClr val="000F2E"/>
                </a:solidFill>
                <a:latin typeface="Montserrat" panose="00000500000000000000" pitchFamily="2" charset="0"/>
              </a:defRPr>
            </a:lvl1p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240" userDrawn="1">
          <p15:clr>
            <a:srgbClr val="FBAE40"/>
          </p15:clr>
        </p15:guide>
        <p15:guide id="2" pos="57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B2A501E-BABE-47EB-A13C-1DC39702F47A}" type="datetime1">
              <a:rPr lang="en-US" smtClean="0"/>
              <a:t>7/11/2025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FAF5B1-EEBA-49BC-BD45-64FB2CC8AED0}" type="datetime1">
              <a:rPr lang="en-US" smtClean="0"/>
              <a:t>7/11/2025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72D357-30C8-4A3C-B49A-6A8F70F39AA6}" type="datetime1">
              <a:rPr lang="en-US" smtClean="0"/>
              <a:t>7/11/2025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1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1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4.svg"/></Relationships>
</file>

<file path=ppt/slides/_rels/slide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7.sv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7.svg"/></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0.svg"/></Relationships>
</file>

<file path=ppt/slides/_rels/slide4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78.png"/><Relationship Id="rId2" Type="http://schemas.openxmlformats.org/officeDocument/2006/relationships/image" Target="../media/image75.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7.svg"/></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79.png"/><Relationship Id="rId2" Type="http://schemas.openxmlformats.org/officeDocument/2006/relationships/image" Target="../media/image75.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7.svg"/></Relationships>
</file>

<file path=ppt/slides/_rels/slide48.xml.rels><?xml version="1.0" encoding="UTF-8" standalone="yes"?>
<Relationships xmlns="http://schemas.openxmlformats.org/package/2006/relationships"><Relationship Id="rId3" Type="http://schemas.openxmlformats.org/officeDocument/2006/relationships/hyperlink" Target="https://www.agmdoc.com.br/quanto-tempo-voce-passa-procurando-informacao-evite-prejuizos/" TargetMode="External"/><Relationship Id="rId2" Type="http://schemas.openxmlformats.org/officeDocument/2006/relationships/hyperlink" Target="https://www.mckinsey.com/industries/technology-media-and-telecommunications/our-insights/the-social-economy"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a:extLst>
            <a:ext uri="{FF2B5EF4-FFF2-40B4-BE49-F238E27FC236}">
              <a16:creationId xmlns:a16="http://schemas.microsoft.com/office/drawing/2014/main" id="{679EEA3C-3652-8ECD-0D6B-2B30CA7E9794}"/>
            </a:ext>
          </a:extLst>
        </p:cNvPr>
        <p:cNvGrpSpPr/>
        <p:nvPr/>
      </p:nvGrpSpPr>
      <p:grpSpPr>
        <a:xfrm>
          <a:off x="0" y="0"/>
          <a:ext cx="0" cy="0"/>
          <a:chOff x="0" y="0"/>
          <a:chExt cx="0" cy="0"/>
        </a:xfrm>
      </p:grpSpPr>
      <p:pic>
        <p:nvPicPr>
          <p:cNvPr id="25" name="Vídeo sem título (2)">
            <a:hlinkClick r:id="" action="ppaction://media"/>
            <a:extLst>
              <a:ext uri="{FF2B5EF4-FFF2-40B4-BE49-F238E27FC236}">
                <a16:creationId xmlns:a16="http://schemas.microsoft.com/office/drawing/2014/main" id="{9B991FA6-2CC5-672B-B07C-E1F2E1AA7CC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8288000" cy="10287000"/>
          </a:xfrm>
          <a:prstGeom prst="rect">
            <a:avLst/>
          </a:prstGeom>
        </p:spPr>
      </p:pic>
      <p:sp>
        <p:nvSpPr>
          <p:cNvPr id="2" name="Espaço Reservado para Número de Slide 1">
            <a:extLst>
              <a:ext uri="{FF2B5EF4-FFF2-40B4-BE49-F238E27FC236}">
                <a16:creationId xmlns:a16="http://schemas.microsoft.com/office/drawing/2014/main" id="{C89AD7B7-64B8-D29A-7614-50BACA715B0E}"/>
              </a:ext>
            </a:extLst>
          </p:cNvPr>
          <p:cNvSpPr>
            <a:spLocks noGrp="1"/>
          </p:cNvSpPr>
          <p:nvPr>
            <p:ph type="sldNum" sz="quarter" idx="12"/>
          </p:nvPr>
        </p:nvSpPr>
        <p:spPr/>
        <p:txBody>
          <a:bodyPr/>
          <a:lstStyle/>
          <a:p>
            <a:fld id="{B6F15528-21DE-4FAA-801E-634DDDAF4B2B}" type="slidenum">
              <a:rPr lang="en-US" smtClean="0"/>
              <a:pPr/>
              <a:t>1</a:t>
            </a:fld>
            <a:endParaRPr lang="en-US"/>
          </a:p>
        </p:txBody>
      </p:sp>
    </p:spTree>
    <p:extLst>
      <p:ext uri="{BB962C8B-B14F-4D97-AF65-F5344CB8AC3E}">
        <p14:creationId xmlns:p14="http://schemas.microsoft.com/office/powerpoint/2010/main" val="22670342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76"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5"/>
                </p:tgtEl>
              </p:cMediaNode>
            </p:video>
            <p:seq concurrent="1" nextAc="seek">
              <p:cTn id="8" restart="whenNotActive" fill="hold" evtFilter="cancelBubble" nodeType="interactiveSeq">
                <p:stCondLst>
                  <p:cond evt="onClick" delay="0">
                    <p:tgtEl>
                      <p:spTgt spid="2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5"/>
                                        </p:tgtEl>
                                      </p:cBhvr>
                                    </p:cmd>
                                  </p:childTnLst>
                                </p:cTn>
                              </p:par>
                            </p:childTnLst>
                          </p:cTn>
                        </p:par>
                      </p:childTnLst>
                    </p:cTn>
                  </p:par>
                </p:childTnLst>
              </p:cTn>
              <p:nextCondLst>
                <p:cond evt="onClick" delay="0">
                  <p:tgtEl>
                    <p:spTgt spid="2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pt-BR"/>
            </a:p>
          </p:txBody>
        </p:sp>
        <p:sp>
          <p:nvSpPr>
            <p:cNvPr id="4" name="TextBox 4"/>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5" name="Group 5"/>
          <p:cNvGrpSpPr/>
          <p:nvPr/>
        </p:nvGrpSpPr>
        <p:grpSpPr>
          <a:xfrm>
            <a:off x="15573718" y="7940477"/>
            <a:ext cx="4693046" cy="469304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pt-BR"/>
            </a:p>
          </p:txBody>
        </p:sp>
        <p:sp>
          <p:nvSpPr>
            <p:cNvPr id="7" name="TextBox 7"/>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 name="TextBox 8"/>
          <p:cNvSpPr txBox="1"/>
          <p:nvPr/>
        </p:nvSpPr>
        <p:spPr>
          <a:xfrm>
            <a:off x="3144957" y="919812"/>
            <a:ext cx="11998087" cy="923330"/>
          </a:xfrm>
          <a:prstGeom prst="rect">
            <a:avLst/>
          </a:prstGeom>
        </p:spPr>
        <p:txBody>
          <a:bodyPr wrap="square" lIns="0" tIns="0" rIns="0" bIns="0" rtlCol="0" anchor="t">
            <a:spAutoFit/>
          </a:bodyPr>
          <a:lstStyle/>
          <a:p>
            <a:pPr marL="0" marR="0" lvl="0" indent="0" algn="ctr" defTabSz="914400" rtl="0" eaLnBrk="1" fontAlgn="auto" latinLnBrk="0" hangingPunct="1">
              <a:lnSpc>
                <a:spcPts val="7151"/>
              </a:lnSpc>
              <a:spcBef>
                <a:spcPct val="0"/>
              </a:spcBef>
              <a:spcAft>
                <a:spcPts val="0"/>
              </a:spcAft>
              <a:buClrTx/>
              <a:buSzTx/>
              <a:buFontTx/>
              <a:buNone/>
              <a:tabLst/>
              <a:defRPr/>
            </a:pPr>
            <a:r>
              <a:rPr kumimoji="0" lang="en-US" sz="6600" b="1" i="0" u="none" strike="noStrike" kern="1200" cap="none" spc="0" normalizeH="0" baseline="0" noProof="0">
                <a:ln>
                  <a:noFill/>
                </a:ln>
                <a:solidFill>
                  <a:srgbClr val="FDFDFD"/>
                </a:solidFill>
                <a:effectLst/>
                <a:uLnTx/>
                <a:uFillTx/>
                <a:latin typeface="Montserrat Bold"/>
                <a:ea typeface="Montserrat Bold"/>
                <a:cs typeface="Montserrat Bold"/>
                <a:sym typeface="Montserrat Bold"/>
              </a:rPr>
              <a:t>REQUISITOS FUNCIONAIS</a:t>
            </a:r>
          </a:p>
        </p:txBody>
      </p:sp>
      <p:grpSp>
        <p:nvGrpSpPr>
          <p:cNvPr id="79" name="Agrupar 78">
            <a:extLst>
              <a:ext uri="{FF2B5EF4-FFF2-40B4-BE49-F238E27FC236}">
                <a16:creationId xmlns:a16="http://schemas.microsoft.com/office/drawing/2014/main" id="{8E0891A5-14BD-1207-2961-4544638B6031}"/>
              </a:ext>
            </a:extLst>
          </p:cNvPr>
          <p:cNvGrpSpPr/>
          <p:nvPr/>
        </p:nvGrpSpPr>
        <p:grpSpPr>
          <a:xfrm>
            <a:off x="258917" y="2214409"/>
            <a:ext cx="5020545" cy="3832067"/>
            <a:chOff x="222636" y="2214409"/>
            <a:chExt cx="5020545" cy="3832067"/>
          </a:xfrm>
        </p:grpSpPr>
        <p:sp>
          <p:nvSpPr>
            <p:cNvPr id="10" name="Freeform 10"/>
            <p:cNvSpPr/>
            <p:nvPr/>
          </p:nvSpPr>
          <p:spPr>
            <a:xfrm>
              <a:off x="222636" y="5101924"/>
              <a:ext cx="5020545" cy="944552"/>
            </a:xfrm>
            <a:custGeom>
              <a:avLst/>
              <a:gdLst/>
              <a:ahLst/>
              <a:cxnLst/>
              <a:rect l="l" t="t" r="r" b="b"/>
              <a:pathLst>
                <a:path w="6694060" h="1259402">
                  <a:moveTo>
                    <a:pt x="0" y="0"/>
                  </a:moveTo>
                  <a:lnTo>
                    <a:pt x="6694060" y="0"/>
                  </a:lnTo>
                  <a:lnTo>
                    <a:pt x="6694060" y="1259401"/>
                  </a:lnTo>
                  <a:lnTo>
                    <a:pt x="0" y="1259401"/>
                  </a:lnTo>
                  <a:lnTo>
                    <a:pt x="0" y="0"/>
                  </a:lnTo>
                  <a:close/>
                </a:path>
              </a:pathLst>
            </a:custGeom>
            <a:blipFill>
              <a:blip r:embed="rId2"/>
              <a:stretch>
                <a:fillRect t="-2664" r="-335" b="-2664"/>
              </a:stretch>
            </a:blipFill>
          </p:spPr>
          <p:txBody>
            <a:bodyPr/>
            <a:lstStyle/>
            <a:p>
              <a:endParaRPr lang="pt-BR"/>
            </a:p>
          </p:txBody>
        </p:sp>
        <p:grpSp>
          <p:nvGrpSpPr>
            <p:cNvPr id="11" name="Group 11"/>
            <p:cNvGrpSpPr/>
            <p:nvPr/>
          </p:nvGrpSpPr>
          <p:grpSpPr>
            <a:xfrm>
              <a:off x="819751" y="2214409"/>
              <a:ext cx="3826315" cy="3424315"/>
              <a:chOff x="0" y="-38100"/>
              <a:chExt cx="1018063" cy="911103"/>
            </a:xfrm>
          </p:grpSpPr>
          <p:sp>
            <p:nvSpPr>
              <p:cNvPr id="12" name="Freeform 12"/>
              <p:cNvSpPr/>
              <p:nvPr/>
            </p:nvSpPr>
            <p:spPr>
              <a:xfrm>
                <a:off x="0" y="0"/>
                <a:ext cx="1018063" cy="873003"/>
              </a:xfrm>
              <a:custGeom>
                <a:avLst/>
                <a:gdLst/>
                <a:ahLst/>
                <a:cxnLst/>
                <a:rect l="l" t="t" r="r" b="b"/>
                <a:pathLst>
                  <a:path w="1018063" h="873003">
                    <a:moveTo>
                      <a:pt x="89027" y="0"/>
                    </a:moveTo>
                    <a:lnTo>
                      <a:pt x="929036" y="0"/>
                    </a:lnTo>
                    <a:cubicBezTo>
                      <a:pt x="978204" y="0"/>
                      <a:pt x="1018063" y="39859"/>
                      <a:pt x="1018063" y="89027"/>
                    </a:cubicBezTo>
                    <a:lnTo>
                      <a:pt x="1018063" y="783976"/>
                    </a:lnTo>
                    <a:cubicBezTo>
                      <a:pt x="1018063" y="807587"/>
                      <a:pt x="1008683" y="830231"/>
                      <a:pt x="991988" y="846927"/>
                    </a:cubicBezTo>
                    <a:cubicBezTo>
                      <a:pt x="975292" y="863623"/>
                      <a:pt x="952648" y="873003"/>
                      <a:pt x="929036" y="873003"/>
                    </a:cubicBezTo>
                    <a:lnTo>
                      <a:pt x="89027" y="873003"/>
                    </a:lnTo>
                    <a:cubicBezTo>
                      <a:pt x="39859" y="873003"/>
                      <a:pt x="0" y="833144"/>
                      <a:pt x="0" y="783976"/>
                    </a:cubicBezTo>
                    <a:lnTo>
                      <a:pt x="0" y="89027"/>
                    </a:lnTo>
                    <a:cubicBezTo>
                      <a:pt x="0" y="39859"/>
                      <a:pt x="39859" y="0"/>
                      <a:pt x="89027" y="0"/>
                    </a:cubicBezTo>
                    <a:close/>
                  </a:path>
                </a:pathLst>
              </a:custGeom>
              <a:solidFill>
                <a:srgbClr val="FDFDFD"/>
              </a:solidFill>
            </p:spPr>
            <p:txBody>
              <a:bodyPr/>
              <a:lstStyle/>
              <a:p>
                <a:endParaRPr lang="pt-BR"/>
              </a:p>
            </p:txBody>
          </p:sp>
          <p:sp>
            <p:nvSpPr>
              <p:cNvPr id="13" name="TextBox 13"/>
              <p:cNvSpPr txBox="1"/>
              <p:nvPr/>
            </p:nvSpPr>
            <p:spPr>
              <a:xfrm>
                <a:off x="0" y="-38100"/>
                <a:ext cx="1018063" cy="911102"/>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 name="TextBox 16"/>
            <p:cNvSpPr txBox="1"/>
            <p:nvPr/>
          </p:nvSpPr>
          <p:spPr>
            <a:xfrm>
              <a:off x="1294205" y="4875069"/>
              <a:ext cx="2877407" cy="380232"/>
            </a:xfrm>
            <a:prstGeom prst="rect">
              <a:avLst/>
            </a:prstGeom>
          </p:spPr>
          <p:txBody>
            <a:bodyPr lIns="0" tIns="0" rIns="0" bIns="0" rtlCol="0" anchor="t">
              <a:spAutoFit/>
            </a:bodyPr>
            <a:lstStyle/>
            <a:p>
              <a:pPr algn="ctr">
                <a:lnSpc>
                  <a:spcPts val="3200"/>
                </a:lnSpc>
                <a:spcBef>
                  <a:spcPct val="0"/>
                </a:spcBef>
              </a:pPr>
              <a:r>
                <a:rPr lang="en-US" sz="2286">
                  <a:solidFill>
                    <a:srgbClr val="051D40"/>
                  </a:solidFill>
                  <a:latin typeface="Montserrat"/>
                  <a:sym typeface="TT Interphases Bold"/>
                </a:rPr>
                <a:t>Login dos </a:t>
              </a:r>
              <a:r>
                <a:rPr lang="en-US" sz="2286" err="1">
                  <a:solidFill>
                    <a:srgbClr val="051D40"/>
                  </a:solidFill>
                  <a:latin typeface="Montserrat"/>
                  <a:sym typeface="TT Interphases Bold"/>
                </a:rPr>
                <a:t>usuários</a:t>
              </a:r>
              <a:endParaRPr lang="en-US" sz="2286">
                <a:solidFill>
                  <a:srgbClr val="051D40"/>
                </a:solidFill>
                <a:latin typeface="Montserrat"/>
                <a:sym typeface="TT Interphases Bold"/>
              </a:endParaRPr>
            </a:p>
          </p:txBody>
        </p:sp>
      </p:grpSp>
      <p:sp>
        <p:nvSpPr>
          <p:cNvPr id="18" name="Freeform 18"/>
          <p:cNvSpPr/>
          <p:nvPr/>
        </p:nvSpPr>
        <p:spPr>
          <a:xfrm>
            <a:off x="4677856" y="5046618"/>
            <a:ext cx="5020545" cy="944552"/>
          </a:xfrm>
          <a:custGeom>
            <a:avLst/>
            <a:gdLst/>
            <a:ahLst/>
            <a:cxnLst/>
            <a:rect l="l" t="t" r="r" b="b"/>
            <a:pathLst>
              <a:path w="6694060" h="1259402">
                <a:moveTo>
                  <a:pt x="0" y="0"/>
                </a:moveTo>
                <a:lnTo>
                  <a:pt x="6694060" y="0"/>
                </a:lnTo>
                <a:lnTo>
                  <a:pt x="6694060" y="1259402"/>
                </a:lnTo>
                <a:lnTo>
                  <a:pt x="0" y="1259402"/>
                </a:lnTo>
                <a:lnTo>
                  <a:pt x="0" y="0"/>
                </a:lnTo>
                <a:close/>
              </a:path>
            </a:pathLst>
          </a:custGeom>
          <a:blipFill>
            <a:blip r:embed="rId2"/>
            <a:stretch>
              <a:fillRect t="-2664" r="-335" b="-2664"/>
            </a:stretch>
          </a:blipFill>
        </p:spPr>
        <p:txBody>
          <a:bodyPr/>
          <a:lstStyle/>
          <a:p>
            <a:endParaRPr lang="pt-BR"/>
          </a:p>
        </p:txBody>
      </p:sp>
      <p:grpSp>
        <p:nvGrpSpPr>
          <p:cNvPr id="19" name="Group 19"/>
          <p:cNvGrpSpPr/>
          <p:nvPr/>
        </p:nvGrpSpPr>
        <p:grpSpPr>
          <a:xfrm>
            <a:off x="5065230" y="2203327"/>
            <a:ext cx="3826315" cy="3424315"/>
            <a:chOff x="0" y="-38100"/>
            <a:chExt cx="1018063" cy="911103"/>
          </a:xfrm>
        </p:grpSpPr>
        <p:sp>
          <p:nvSpPr>
            <p:cNvPr id="20" name="Freeform 20"/>
            <p:cNvSpPr/>
            <p:nvPr/>
          </p:nvSpPr>
          <p:spPr>
            <a:xfrm>
              <a:off x="0" y="0"/>
              <a:ext cx="1018063" cy="873003"/>
            </a:xfrm>
            <a:custGeom>
              <a:avLst/>
              <a:gdLst/>
              <a:ahLst/>
              <a:cxnLst/>
              <a:rect l="l" t="t" r="r" b="b"/>
              <a:pathLst>
                <a:path w="1018063" h="873003">
                  <a:moveTo>
                    <a:pt x="89027" y="0"/>
                  </a:moveTo>
                  <a:lnTo>
                    <a:pt x="929036" y="0"/>
                  </a:lnTo>
                  <a:cubicBezTo>
                    <a:pt x="978204" y="0"/>
                    <a:pt x="1018063" y="39859"/>
                    <a:pt x="1018063" y="89027"/>
                  </a:cubicBezTo>
                  <a:lnTo>
                    <a:pt x="1018063" y="783976"/>
                  </a:lnTo>
                  <a:cubicBezTo>
                    <a:pt x="1018063" y="807587"/>
                    <a:pt x="1008683" y="830231"/>
                    <a:pt x="991988" y="846927"/>
                  </a:cubicBezTo>
                  <a:cubicBezTo>
                    <a:pt x="975292" y="863623"/>
                    <a:pt x="952648" y="873003"/>
                    <a:pt x="929036" y="873003"/>
                  </a:cubicBezTo>
                  <a:lnTo>
                    <a:pt x="89027" y="873003"/>
                  </a:lnTo>
                  <a:cubicBezTo>
                    <a:pt x="39859" y="873003"/>
                    <a:pt x="0" y="833144"/>
                    <a:pt x="0" y="783976"/>
                  </a:cubicBezTo>
                  <a:lnTo>
                    <a:pt x="0" y="89027"/>
                  </a:lnTo>
                  <a:cubicBezTo>
                    <a:pt x="0" y="39859"/>
                    <a:pt x="39859" y="0"/>
                    <a:pt x="89027" y="0"/>
                  </a:cubicBezTo>
                  <a:close/>
                </a:path>
              </a:pathLst>
            </a:custGeom>
            <a:solidFill>
              <a:srgbClr val="FDFDFD"/>
            </a:solidFill>
          </p:spPr>
          <p:txBody>
            <a:bodyPr/>
            <a:lstStyle/>
            <a:p>
              <a:endParaRPr lang="pt-BR"/>
            </a:p>
          </p:txBody>
        </p:sp>
        <p:sp>
          <p:nvSpPr>
            <p:cNvPr id="21" name="TextBox 21"/>
            <p:cNvSpPr txBox="1"/>
            <p:nvPr/>
          </p:nvSpPr>
          <p:spPr>
            <a:xfrm>
              <a:off x="0" y="-38100"/>
              <a:ext cx="1018063" cy="911102"/>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TextBox 26"/>
          <p:cNvSpPr txBox="1"/>
          <p:nvPr/>
        </p:nvSpPr>
        <p:spPr>
          <a:xfrm>
            <a:off x="5539684" y="4669885"/>
            <a:ext cx="2877407" cy="790601"/>
          </a:xfrm>
          <a:prstGeom prst="rect">
            <a:avLst/>
          </a:prstGeom>
        </p:spPr>
        <p:txBody>
          <a:bodyPr lIns="0" tIns="0" rIns="0" bIns="0" rtlCol="0" anchor="t">
            <a:spAutoFit/>
          </a:bodyPr>
          <a:lstStyle/>
          <a:p>
            <a:pPr marL="0" marR="0" lvl="0" indent="0" algn="ctr" defTabSz="914400" rtl="0" eaLnBrk="1" fontAlgn="auto" latinLnBrk="0" hangingPunct="1">
              <a:lnSpc>
                <a:spcPts val="3200"/>
              </a:lnSpc>
              <a:spcBef>
                <a:spcPct val="0"/>
              </a:spcBef>
              <a:spcAft>
                <a:spcPts val="0"/>
              </a:spcAft>
              <a:buClrTx/>
              <a:buSzTx/>
              <a:buFontTx/>
              <a:buNone/>
              <a:tabLst/>
              <a:defRPr/>
            </a:pPr>
            <a:r>
              <a:rPr kumimoji="0" lang="en-US" sz="2286" b="0" i="0" u="none" strike="noStrike" kern="1200" cap="none" spc="0" normalizeH="0" baseline="0" noProof="0">
                <a:ln>
                  <a:noFill/>
                </a:ln>
                <a:solidFill>
                  <a:srgbClr val="051D40"/>
                </a:solidFill>
                <a:effectLst/>
                <a:uLnTx/>
                <a:uFillTx/>
                <a:latin typeface="Montserrat"/>
                <a:ea typeface="Montserrat"/>
                <a:cs typeface="Montserrat"/>
                <a:sym typeface="Montserrat"/>
              </a:rPr>
              <a:t>Consulta de </a:t>
            </a:r>
            <a:r>
              <a:rPr kumimoji="0" lang="en-US" sz="2286" b="0" i="0" u="none" strike="noStrike" kern="1200" cap="none" spc="0" normalizeH="0" baseline="0" noProof="0" err="1">
                <a:ln>
                  <a:noFill/>
                </a:ln>
                <a:solidFill>
                  <a:srgbClr val="051D40"/>
                </a:solidFill>
                <a:effectLst/>
                <a:uLnTx/>
                <a:uFillTx/>
                <a:latin typeface="Montserrat"/>
                <a:ea typeface="Montserrat"/>
                <a:cs typeface="Montserrat"/>
                <a:sym typeface="Montserrat"/>
              </a:rPr>
              <a:t>linguagem</a:t>
            </a:r>
            <a:r>
              <a:rPr kumimoji="0" lang="en-US" sz="2286" b="0" i="0" u="none" strike="noStrike" kern="1200" cap="none" spc="0" normalizeH="0" baseline="0" noProof="0">
                <a:ln>
                  <a:noFill/>
                </a:ln>
                <a:solidFill>
                  <a:srgbClr val="051D40"/>
                </a:solidFill>
                <a:effectLst/>
                <a:uLnTx/>
                <a:uFillTx/>
                <a:latin typeface="Montserrat"/>
                <a:ea typeface="Montserrat"/>
                <a:cs typeface="Montserrat"/>
                <a:sym typeface="Montserrat"/>
              </a:rPr>
              <a:t> natural</a:t>
            </a:r>
          </a:p>
        </p:txBody>
      </p:sp>
      <p:sp>
        <p:nvSpPr>
          <p:cNvPr id="28" name="Freeform 28"/>
          <p:cNvSpPr/>
          <p:nvPr/>
        </p:nvSpPr>
        <p:spPr>
          <a:xfrm>
            <a:off x="8699866" y="5113006"/>
            <a:ext cx="5020545" cy="944551"/>
          </a:xfrm>
          <a:custGeom>
            <a:avLst/>
            <a:gdLst/>
            <a:ahLst/>
            <a:cxnLst/>
            <a:rect l="l" t="t" r="r" b="b"/>
            <a:pathLst>
              <a:path w="6694060" h="1259402">
                <a:moveTo>
                  <a:pt x="0" y="0"/>
                </a:moveTo>
                <a:lnTo>
                  <a:pt x="6694060" y="0"/>
                </a:lnTo>
                <a:lnTo>
                  <a:pt x="6694060" y="1259402"/>
                </a:lnTo>
                <a:lnTo>
                  <a:pt x="0" y="1259402"/>
                </a:lnTo>
                <a:lnTo>
                  <a:pt x="0" y="0"/>
                </a:lnTo>
                <a:close/>
              </a:path>
            </a:pathLst>
          </a:custGeom>
          <a:blipFill>
            <a:blip r:embed="rId2"/>
            <a:stretch>
              <a:fillRect t="-2664" r="-335" b="-2664"/>
            </a:stretch>
          </a:blipFill>
        </p:spPr>
        <p:txBody>
          <a:bodyPr/>
          <a:lstStyle/>
          <a:p>
            <a:endParaRPr lang="pt-BR"/>
          </a:p>
        </p:txBody>
      </p:sp>
      <p:grpSp>
        <p:nvGrpSpPr>
          <p:cNvPr id="29" name="Group 29"/>
          <p:cNvGrpSpPr/>
          <p:nvPr/>
        </p:nvGrpSpPr>
        <p:grpSpPr>
          <a:xfrm>
            <a:off x="9298158" y="2203327"/>
            <a:ext cx="3826315" cy="3424314"/>
            <a:chOff x="0" y="-38100"/>
            <a:chExt cx="1018063" cy="911103"/>
          </a:xfrm>
        </p:grpSpPr>
        <p:sp>
          <p:nvSpPr>
            <p:cNvPr id="30" name="Freeform 30"/>
            <p:cNvSpPr/>
            <p:nvPr/>
          </p:nvSpPr>
          <p:spPr>
            <a:xfrm>
              <a:off x="0" y="0"/>
              <a:ext cx="1018063" cy="873003"/>
            </a:xfrm>
            <a:custGeom>
              <a:avLst/>
              <a:gdLst/>
              <a:ahLst/>
              <a:cxnLst/>
              <a:rect l="l" t="t" r="r" b="b"/>
              <a:pathLst>
                <a:path w="1018063" h="873003">
                  <a:moveTo>
                    <a:pt x="89027" y="0"/>
                  </a:moveTo>
                  <a:lnTo>
                    <a:pt x="929036" y="0"/>
                  </a:lnTo>
                  <a:cubicBezTo>
                    <a:pt x="978204" y="0"/>
                    <a:pt x="1018063" y="39859"/>
                    <a:pt x="1018063" y="89027"/>
                  </a:cubicBezTo>
                  <a:lnTo>
                    <a:pt x="1018063" y="783976"/>
                  </a:lnTo>
                  <a:cubicBezTo>
                    <a:pt x="1018063" y="807587"/>
                    <a:pt x="1008683" y="830231"/>
                    <a:pt x="991988" y="846927"/>
                  </a:cubicBezTo>
                  <a:cubicBezTo>
                    <a:pt x="975292" y="863623"/>
                    <a:pt x="952648" y="873003"/>
                    <a:pt x="929036" y="873003"/>
                  </a:cubicBezTo>
                  <a:lnTo>
                    <a:pt x="89027" y="873003"/>
                  </a:lnTo>
                  <a:cubicBezTo>
                    <a:pt x="39859" y="873003"/>
                    <a:pt x="0" y="833144"/>
                    <a:pt x="0" y="783976"/>
                  </a:cubicBezTo>
                  <a:lnTo>
                    <a:pt x="0" y="89027"/>
                  </a:lnTo>
                  <a:cubicBezTo>
                    <a:pt x="0" y="39859"/>
                    <a:pt x="39859" y="0"/>
                    <a:pt x="89027" y="0"/>
                  </a:cubicBezTo>
                  <a:close/>
                </a:path>
              </a:pathLst>
            </a:custGeom>
            <a:solidFill>
              <a:srgbClr val="FDFDFD"/>
            </a:solidFill>
          </p:spPr>
          <p:txBody>
            <a:bodyPr/>
            <a:lstStyle/>
            <a:p>
              <a:endParaRPr lang="pt-BR"/>
            </a:p>
          </p:txBody>
        </p:sp>
        <p:sp>
          <p:nvSpPr>
            <p:cNvPr id="31" name="TextBox 31"/>
            <p:cNvSpPr txBox="1"/>
            <p:nvPr/>
          </p:nvSpPr>
          <p:spPr>
            <a:xfrm>
              <a:off x="0" y="-38100"/>
              <a:ext cx="1018063" cy="911102"/>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2" name="TextBox 32"/>
          <p:cNvSpPr txBox="1"/>
          <p:nvPr/>
        </p:nvSpPr>
        <p:spPr>
          <a:xfrm>
            <a:off x="9567713" y="4875069"/>
            <a:ext cx="3287204" cy="380232"/>
          </a:xfrm>
          <a:prstGeom prst="rect">
            <a:avLst/>
          </a:prstGeom>
        </p:spPr>
        <p:txBody>
          <a:bodyPr wrap="square" lIns="0" tIns="0" rIns="0" bIns="0" rtlCol="0" anchor="t">
            <a:spAutoFit/>
          </a:bodyPr>
          <a:lstStyle/>
          <a:p>
            <a:pPr marL="0" marR="0" lvl="0" indent="0" algn="ctr" defTabSz="914400" rtl="0" eaLnBrk="1" fontAlgn="auto" latinLnBrk="0" hangingPunct="1">
              <a:lnSpc>
                <a:spcPts val="3200"/>
              </a:lnSpc>
              <a:spcBef>
                <a:spcPct val="0"/>
              </a:spcBef>
              <a:spcAft>
                <a:spcPts val="0"/>
              </a:spcAft>
              <a:buClrTx/>
              <a:buSzTx/>
              <a:buFontTx/>
              <a:buNone/>
              <a:tabLst/>
              <a:defRPr/>
            </a:pPr>
            <a:r>
              <a:rPr kumimoji="0" lang="en-US" sz="2286" b="0" i="0" u="none" strike="noStrike" kern="1200" cap="none" spc="0" normalizeH="0" baseline="0" noProof="0">
                <a:ln>
                  <a:noFill/>
                </a:ln>
                <a:solidFill>
                  <a:srgbClr val="051D40"/>
                </a:solidFill>
                <a:effectLst/>
                <a:uLnTx/>
                <a:uFillTx/>
                <a:latin typeface="Montserrat"/>
                <a:ea typeface="Montserrat"/>
                <a:cs typeface="Montserrat"/>
                <a:sym typeface="Montserrat"/>
              </a:rPr>
              <a:t>Histórico de </a:t>
            </a:r>
            <a:r>
              <a:rPr kumimoji="0" lang="en-US" sz="2286" b="0" i="0" u="none" strike="noStrike" kern="1200" cap="none" spc="0" normalizeH="0" baseline="0" noProof="0" err="1">
                <a:ln>
                  <a:noFill/>
                </a:ln>
                <a:solidFill>
                  <a:srgbClr val="051D40"/>
                </a:solidFill>
                <a:effectLst/>
                <a:uLnTx/>
                <a:uFillTx/>
                <a:latin typeface="Montserrat"/>
                <a:ea typeface="Montserrat"/>
                <a:cs typeface="Montserrat"/>
                <a:sym typeface="Montserrat"/>
              </a:rPr>
              <a:t>consultas</a:t>
            </a:r>
            <a:endParaRPr kumimoji="0" lang="en-US" sz="2286" b="0" i="0" u="none" strike="noStrike" kern="1200" cap="none" spc="0" normalizeH="0" baseline="0" noProof="0">
              <a:ln>
                <a:noFill/>
              </a:ln>
              <a:solidFill>
                <a:srgbClr val="051D40"/>
              </a:solidFill>
              <a:effectLst/>
              <a:uLnTx/>
              <a:uFillTx/>
              <a:latin typeface="Montserrat"/>
              <a:ea typeface="Montserrat"/>
              <a:cs typeface="Montserrat"/>
              <a:sym typeface="Montserrat"/>
            </a:endParaRPr>
          </a:p>
        </p:txBody>
      </p:sp>
      <p:sp>
        <p:nvSpPr>
          <p:cNvPr id="36" name="Freeform 36"/>
          <p:cNvSpPr/>
          <p:nvPr/>
        </p:nvSpPr>
        <p:spPr>
          <a:xfrm>
            <a:off x="12899697" y="5113006"/>
            <a:ext cx="5020545" cy="944551"/>
          </a:xfrm>
          <a:custGeom>
            <a:avLst/>
            <a:gdLst/>
            <a:ahLst/>
            <a:cxnLst/>
            <a:rect l="l" t="t" r="r" b="b"/>
            <a:pathLst>
              <a:path w="6694060" h="1259402">
                <a:moveTo>
                  <a:pt x="0" y="0"/>
                </a:moveTo>
                <a:lnTo>
                  <a:pt x="6694060" y="0"/>
                </a:lnTo>
                <a:lnTo>
                  <a:pt x="6694060" y="1259402"/>
                </a:lnTo>
                <a:lnTo>
                  <a:pt x="0" y="1259402"/>
                </a:lnTo>
                <a:lnTo>
                  <a:pt x="0" y="0"/>
                </a:lnTo>
                <a:close/>
              </a:path>
            </a:pathLst>
          </a:custGeom>
          <a:blipFill>
            <a:blip r:embed="rId2"/>
            <a:stretch>
              <a:fillRect t="-2664" r="-335" b="-2664"/>
            </a:stretch>
          </a:blipFill>
        </p:spPr>
        <p:txBody>
          <a:bodyPr/>
          <a:lstStyle/>
          <a:p>
            <a:endParaRPr lang="pt-BR"/>
          </a:p>
        </p:txBody>
      </p:sp>
      <p:grpSp>
        <p:nvGrpSpPr>
          <p:cNvPr id="85" name="Agrupar 84">
            <a:extLst>
              <a:ext uri="{FF2B5EF4-FFF2-40B4-BE49-F238E27FC236}">
                <a16:creationId xmlns:a16="http://schemas.microsoft.com/office/drawing/2014/main" id="{C5064A77-55C5-3919-31B8-046AD7AA3263}"/>
              </a:ext>
            </a:extLst>
          </p:cNvPr>
          <p:cNvGrpSpPr/>
          <p:nvPr/>
        </p:nvGrpSpPr>
        <p:grpSpPr>
          <a:xfrm>
            <a:off x="13569373" y="2203327"/>
            <a:ext cx="3826315" cy="3424314"/>
            <a:chOff x="13497989" y="2203327"/>
            <a:chExt cx="3826315" cy="3424314"/>
          </a:xfrm>
        </p:grpSpPr>
        <p:sp>
          <p:nvSpPr>
            <p:cNvPr id="38" name="Freeform 38"/>
            <p:cNvSpPr/>
            <p:nvPr/>
          </p:nvSpPr>
          <p:spPr>
            <a:xfrm>
              <a:off x="13497989" y="2346523"/>
              <a:ext cx="3826315" cy="3281118"/>
            </a:xfrm>
            <a:custGeom>
              <a:avLst/>
              <a:gdLst/>
              <a:ahLst/>
              <a:cxnLst/>
              <a:rect l="l" t="t" r="r" b="b"/>
              <a:pathLst>
                <a:path w="1018063" h="873003">
                  <a:moveTo>
                    <a:pt x="89027" y="0"/>
                  </a:moveTo>
                  <a:lnTo>
                    <a:pt x="929036" y="0"/>
                  </a:lnTo>
                  <a:cubicBezTo>
                    <a:pt x="978204" y="0"/>
                    <a:pt x="1018063" y="39859"/>
                    <a:pt x="1018063" y="89027"/>
                  </a:cubicBezTo>
                  <a:lnTo>
                    <a:pt x="1018063" y="783976"/>
                  </a:lnTo>
                  <a:cubicBezTo>
                    <a:pt x="1018063" y="807587"/>
                    <a:pt x="1008683" y="830231"/>
                    <a:pt x="991988" y="846927"/>
                  </a:cubicBezTo>
                  <a:cubicBezTo>
                    <a:pt x="975292" y="863623"/>
                    <a:pt x="952648" y="873003"/>
                    <a:pt x="929036" y="873003"/>
                  </a:cubicBezTo>
                  <a:lnTo>
                    <a:pt x="89027" y="873003"/>
                  </a:lnTo>
                  <a:cubicBezTo>
                    <a:pt x="39859" y="873003"/>
                    <a:pt x="0" y="833144"/>
                    <a:pt x="0" y="783976"/>
                  </a:cubicBezTo>
                  <a:lnTo>
                    <a:pt x="0" y="89027"/>
                  </a:lnTo>
                  <a:cubicBezTo>
                    <a:pt x="0" y="39859"/>
                    <a:pt x="39859" y="0"/>
                    <a:pt x="89027" y="0"/>
                  </a:cubicBezTo>
                  <a:close/>
                </a:path>
              </a:pathLst>
            </a:custGeom>
            <a:solidFill>
              <a:srgbClr val="FDFDFD"/>
            </a:solidFill>
          </p:spPr>
          <p:txBody>
            <a:bodyPr/>
            <a:lstStyle/>
            <a:p>
              <a:endParaRPr lang="pt-BR"/>
            </a:p>
          </p:txBody>
        </p:sp>
        <p:sp>
          <p:nvSpPr>
            <p:cNvPr id="39" name="TextBox 39"/>
            <p:cNvSpPr txBox="1"/>
            <p:nvPr/>
          </p:nvSpPr>
          <p:spPr>
            <a:xfrm>
              <a:off x="13497989" y="2203327"/>
              <a:ext cx="3826315" cy="342431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0" name="TextBox 40"/>
          <p:cNvSpPr txBox="1"/>
          <p:nvPr/>
        </p:nvSpPr>
        <p:spPr>
          <a:xfrm>
            <a:off x="13756426" y="4863738"/>
            <a:ext cx="3401009" cy="380232"/>
          </a:xfrm>
          <a:prstGeom prst="rect">
            <a:avLst/>
          </a:prstGeom>
        </p:spPr>
        <p:txBody>
          <a:bodyPr wrap="square" lIns="0" tIns="0" rIns="0" bIns="0" rtlCol="0" anchor="t">
            <a:spAutoFit/>
          </a:bodyPr>
          <a:lstStyle/>
          <a:p>
            <a:pPr marL="0" marR="0" lvl="0" indent="0" algn="ctr" defTabSz="914400" rtl="0" eaLnBrk="1" fontAlgn="auto" latinLnBrk="0" hangingPunct="1">
              <a:lnSpc>
                <a:spcPts val="3200"/>
              </a:lnSpc>
              <a:spcBef>
                <a:spcPct val="0"/>
              </a:spcBef>
              <a:spcAft>
                <a:spcPts val="0"/>
              </a:spcAft>
              <a:buClrTx/>
              <a:buSzTx/>
              <a:buFontTx/>
              <a:buNone/>
              <a:tabLst/>
              <a:defRPr/>
            </a:pPr>
            <a:r>
              <a:rPr lang="en-US" sz="2286" dirty="0" err="1">
                <a:solidFill>
                  <a:srgbClr val="051D40"/>
                </a:solidFill>
                <a:latin typeface="Montserrat"/>
                <a:ea typeface="Montserrat"/>
                <a:cs typeface="Montserrat"/>
                <a:sym typeface="Montserrat"/>
              </a:rPr>
              <a:t>Painel</a:t>
            </a:r>
            <a:r>
              <a:rPr lang="en-US" sz="2286" dirty="0">
                <a:solidFill>
                  <a:srgbClr val="051D40"/>
                </a:solidFill>
                <a:latin typeface="Montserrat"/>
                <a:ea typeface="Montserrat"/>
                <a:cs typeface="Montserrat"/>
                <a:sym typeface="Montserrat"/>
              </a:rPr>
              <a:t> </a:t>
            </a:r>
            <a:r>
              <a:rPr lang="en-US" sz="2286" dirty="0" err="1">
                <a:solidFill>
                  <a:srgbClr val="051D40"/>
                </a:solidFill>
                <a:latin typeface="Montserrat"/>
                <a:ea typeface="Montserrat"/>
                <a:cs typeface="Montserrat"/>
                <a:sym typeface="Montserrat"/>
              </a:rPr>
              <a:t>Administrativo</a:t>
            </a:r>
            <a:endParaRPr kumimoji="0" lang="en-US" sz="2286" b="0" i="0" u="none" strike="noStrike" kern="1200" cap="none" spc="0" normalizeH="0" baseline="0" noProof="0" dirty="0">
              <a:ln>
                <a:noFill/>
              </a:ln>
              <a:solidFill>
                <a:srgbClr val="051D40"/>
              </a:solidFill>
              <a:effectLst/>
              <a:uLnTx/>
              <a:uFillTx/>
              <a:latin typeface="Montserrat"/>
              <a:ea typeface="Montserrat"/>
              <a:cs typeface="Montserrat"/>
              <a:sym typeface="Montserrat"/>
            </a:endParaRPr>
          </a:p>
        </p:txBody>
      </p:sp>
      <p:grpSp>
        <p:nvGrpSpPr>
          <p:cNvPr id="80" name="Agrupar 79">
            <a:extLst>
              <a:ext uri="{FF2B5EF4-FFF2-40B4-BE49-F238E27FC236}">
                <a16:creationId xmlns:a16="http://schemas.microsoft.com/office/drawing/2014/main" id="{FB012E50-ACC0-3EBD-F994-C67CAD0E3CB6}"/>
              </a:ext>
            </a:extLst>
          </p:cNvPr>
          <p:cNvGrpSpPr/>
          <p:nvPr/>
        </p:nvGrpSpPr>
        <p:grpSpPr>
          <a:xfrm>
            <a:off x="258917" y="5952846"/>
            <a:ext cx="5020545" cy="3832067"/>
            <a:chOff x="295198" y="5952846"/>
            <a:chExt cx="5020545" cy="3832067"/>
          </a:xfrm>
        </p:grpSpPr>
        <p:sp>
          <p:nvSpPr>
            <p:cNvPr id="44" name="Freeform 44"/>
            <p:cNvSpPr/>
            <p:nvPr/>
          </p:nvSpPr>
          <p:spPr>
            <a:xfrm>
              <a:off x="295198" y="8840361"/>
              <a:ext cx="5020545" cy="944552"/>
            </a:xfrm>
            <a:custGeom>
              <a:avLst/>
              <a:gdLst/>
              <a:ahLst/>
              <a:cxnLst/>
              <a:rect l="l" t="t" r="r" b="b"/>
              <a:pathLst>
                <a:path w="6694060" h="1259402">
                  <a:moveTo>
                    <a:pt x="0" y="0"/>
                  </a:moveTo>
                  <a:lnTo>
                    <a:pt x="6694060" y="0"/>
                  </a:lnTo>
                  <a:lnTo>
                    <a:pt x="6694060" y="1259401"/>
                  </a:lnTo>
                  <a:lnTo>
                    <a:pt x="0" y="1259401"/>
                  </a:lnTo>
                  <a:lnTo>
                    <a:pt x="0" y="0"/>
                  </a:lnTo>
                  <a:close/>
                </a:path>
              </a:pathLst>
            </a:custGeom>
            <a:blipFill>
              <a:blip r:embed="rId2"/>
              <a:stretch>
                <a:fillRect t="-2664" r="-335" b="-2664"/>
              </a:stretch>
            </a:blipFill>
          </p:spPr>
          <p:txBody>
            <a:bodyPr/>
            <a:lstStyle/>
            <a:p>
              <a:endParaRPr lang="pt-BR"/>
            </a:p>
          </p:txBody>
        </p:sp>
        <p:grpSp>
          <p:nvGrpSpPr>
            <p:cNvPr id="45" name="Group 45"/>
            <p:cNvGrpSpPr/>
            <p:nvPr/>
          </p:nvGrpSpPr>
          <p:grpSpPr>
            <a:xfrm>
              <a:off x="892313" y="5952846"/>
              <a:ext cx="3826315" cy="3424315"/>
              <a:chOff x="0" y="-38100"/>
              <a:chExt cx="1018063" cy="911103"/>
            </a:xfrm>
          </p:grpSpPr>
          <p:sp>
            <p:nvSpPr>
              <p:cNvPr id="46" name="Freeform 46"/>
              <p:cNvSpPr/>
              <p:nvPr/>
            </p:nvSpPr>
            <p:spPr>
              <a:xfrm>
                <a:off x="0" y="0"/>
                <a:ext cx="1018063" cy="873003"/>
              </a:xfrm>
              <a:custGeom>
                <a:avLst/>
                <a:gdLst/>
                <a:ahLst/>
                <a:cxnLst/>
                <a:rect l="l" t="t" r="r" b="b"/>
                <a:pathLst>
                  <a:path w="1018063" h="873003">
                    <a:moveTo>
                      <a:pt x="89027" y="0"/>
                    </a:moveTo>
                    <a:lnTo>
                      <a:pt x="929036" y="0"/>
                    </a:lnTo>
                    <a:cubicBezTo>
                      <a:pt x="978204" y="0"/>
                      <a:pt x="1018063" y="39859"/>
                      <a:pt x="1018063" y="89027"/>
                    </a:cubicBezTo>
                    <a:lnTo>
                      <a:pt x="1018063" y="783976"/>
                    </a:lnTo>
                    <a:cubicBezTo>
                      <a:pt x="1018063" y="807587"/>
                      <a:pt x="1008683" y="830231"/>
                      <a:pt x="991988" y="846927"/>
                    </a:cubicBezTo>
                    <a:cubicBezTo>
                      <a:pt x="975292" y="863623"/>
                      <a:pt x="952648" y="873003"/>
                      <a:pt x="929036" y="873003"/>
                    </a:cubicBezTo>
                    <a:lnTo>
                      <a:pt x="89027" y="873003"/>
                    </a:lnTo>
                    <a:cubicBezTo>
                      <a:pt x="39859" y="873003"/>
                      <a:pt x="0" y="833144"/>
                      <a:pt x="0" y="783976"/>
                    </a:cubicBezTo>
                    <a:lnTo>
                      <a:pt x="0" y="89027"/>
                    </a:lnTo>
                    <a:cubicBezTo>
                      <a:pt x="0" y="39859"/>
                      <a:pt x="39859" y="0"/>
                      <a:pt x="89027" y="0"/>
                    </a:cubicBezTo>
                    <a:close/>
                  </a:path>
                </a:pathLst>
              </a:custGeom>
              <a:solidFill>
                <a:srgbClr val="FDFDFD"/>
              </a:solidFill>
            </p:spPr>
            <p:txBody>
              <a:bodyPr/>
              <a:lstStyle/>
              <a:p>
                <a:endParaRPr lang="pt-BR"/>
              </a:p>
            </p:txBody>
          </p:sp>
          <p:sp>
            <p:nvSpPr>
              <p:cNvPr id="47" name="TextBox 47"/>
              <p:cNvSpPr txBox="1"/>
              <p:nvPr/>
            </p:nvSpPr>
            <p:spPr>
              <a:xfrm>
                <a:off x="0" y="-38100"/>
                <a:ext cx="1018063" cy="911102"/>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0" name="TextBox 50"/>
            <p:cNvSpPr txBox="1"/>
            <p:nvPr/>
          </p:nvSpPr>
          <p:spPr>
            <a:xfrm>
              <a:off x="1366767" y="8553904"/>
              <a:ext cx="2877407" cy="377699"/>
            </a:xfrm>
            <a:prstGeom prst="rect">
              <a:avLst/>
            </a:prstGeom>
          </p:spPr>
          <p:txBody>
            <a:bodyPr lIns="0" tIns="0" rIns="0" bIns="0" rtlCol="0" anchor="t">
              <a:spAutoFit/>
            </a:bodyPr>
            <a:lstStyle/>
            <a:p>
              <a:pPr marL="0" marR="0" lvl="0" indent="0" algn="ctr" defTabSz="914400" rtl="0" eaLnBrk="1" fontAlgn="auto" latinLnBrk="0" hangingPunct="1">
                <a:lnSpc>
                  <a:spcPts val="3200"/>
                </a:lnSpc>
                <a:spcBef>
                  <a:spcPct val="0"/>
                </a:spcBef>
                <a:spcAft>
                  <a:spcPts val="0"/>
                </a:spcAft>
                <a:buClrTx/>
                <a:buSzTx/>
                <a:buFontTx/>
                <a:buNone/>
                <a:tabLst/>
                <a:defRPr/>
              </a:pPr>
              <a:r>
                <a:rPr kumimoji="0" lang="en-US" sz="2286" b="0" i="0" u="none" strike="noStrike" kern="1200" cap="none" spc="0" normalizeH="0" baseline="0" noProof="0">
                  <a:ln>
                    <a:noFill/>
                  </a:ln>
                  <a:solidFill>
                    <a:srgbClr val="051D40"/>
                  </a:solidFill>
                  <a:effectLst/>
                  <a:uLnTx/>
                  <a:uFillTx/>
                  <a:latin typeface="Montserrat"/>
                  <a:ea typeface="Montserrat"/>
                  <a:cs typeface="Montserrat"/>
                  <a:sym typeface="Montserrat"/>
                </a:rPr>
                <a:t>Upload de PDF</a:t>
              </a:r>
            </a:p>
          </p:txBody>
        </p:sp>
      </p:grpSp>
      <p:grpSp>
        <p:nvGrpSpPr>
          <p:cNvPr id="82" name="Agrupar 81">
            <a:extLst>
              <a:ext uri="{FF2B5EF4-FFF2-40B4-BE49-F238E27FC236}">
                <a16:creationId xmlns:a16="http://schemas.microsoft.com/office/drawing/2014/main" id="{562AED2B-9DBD-DCDF-8103-EDE48275A599}"/>
              </a:ext>
            </a:extLst>
          </p:cNvPr>
          <p:cNvGrpSpPr/>
          <p:nvPr/>
        </p:nvGrpSpPr>
        <p:grpSpPr>
          <a:xfrm>
            <a:off x="4677856" y="5941764"/>
            <a:ext cx="5020545" cy="3787843"/>
            <a:chOff x="4677856" y="5941764"/>
            <a:chExt cx="5020545" cy="3787843"/>
          </a:xfrm>
        </p:grpSpPr>
        <p:sp>
          <p:nvSpPr>
            <p:cNvPr id="52" name="Freeform 52"/>
            <p:cNvSpPr/>
            <p:nvPr/>
          </p:nvSpPr>
          <p:spPr>
            <a:xfrm>
              <a:off x="4677856" y="8785055"/>
              <a:ext cx="5020545" cy="944552"/>
            </a:xfrm>
            <a:custGeom>
              <a:avLst/>
              <a:gdLst/>
              <a:ahLst/>
              <a:cxnLst/>
              <a:rect l="l" t="t" r="r" b="b"/>
              <a:pathLst>
                <a:path w="6694060" h="1259402">
                  <a:moveTo>
                    <a:pt x="0" y="0"/>
                  </a:moveTo>
                  <a:lnTo>
                    <a:pt x="6694060" y="0"/>
                  </a:lnTo>
                  <a:lnTo>
                    <a:pt x="6694060" y="1259402"/>
                  </a:lnTo>
                  <a:lnTo>
                    <a:pt x="0" y="1259402"/>
                  </a:lnTo>
                  <a:lnTo>
                    <a:pt x="0" y="0"/>
                  </a:lnTo>
                  <a:close/>
                </a:path>
              </a:pathLst>
            </a:custGeom>
            <a:blipFill>
              <a:blip r:embed="rId2"/>
              <a:stretch>
                <a:fillRect t="-2664" r="-335" b="-2664"/>
              </a:stretch>
            </a:blipFill>
          </p:spPr>
          <p:txBody>
            <a:bodyPr/>
            <a:lstStyle/>
            <a:p>
              <a:endParaRPr lang="pt-BR"/>
            </a:p>
          </p:txBody>
        </p:sp>
        <p:grpSp>
          <p:nvGrpSpPr>
            <p:cNvPr id="53" name="Group 53"/>
            <p:cNvGrpSpPr/>
            <p:nvPr/>
          </p:nvGrpSpPr>
          <p:grpSpPr>
            <a:xfrm>
              <a:off x="5064835" y="5941764"/>
              <a:ext cx="3826315" cy="3424315"/>
              <a:chOff x="0" y="-38100"/>
              <a:chExt cx="1018063" cy="911103"/>
            </a:xfrm>
          </p:grpSpPr>
          <p:sp>
            <p:nvSpPr>
              <p:cNvPr id="54" name="Freeform 54"/>
              <p:cNvSpPr/>
              <p:nvPr/>
            </p:nvSpPr>
            <p:spPr>
              <a:xfrm>
                <a:off x="0" y="0"/>
                <a:ext cx="1018063" cy="873003"/>
              </a:xfrm>
              <a:custGeom>
                <a:avLst/>
                <a:gdLst/>
                <a:ahLst/>
                <a:cxnLst/>
                <a:rect l="l" t="t" r="r" b="b"/>
                <a:pathLst>
                  <a:path w="1018063" h="873003">
                    <a:moveTo>
                      <a:pt x="89027" y="0"/>
                    </a:moveTo>
                    <a:lnTo>
                      <a:pt x="929036" y="0"/>
                    </a:lnTo>
                    <a:cubicBezTo>
                      <a:pt x="978204" y="0"/>
                      <a:pt x="1018063" y="39859"/>
                      <a:pt x="1018063" y="89027"/>
                    </a:cubicBezTo>
                    <a:lnTo>
                      <a:pt x="1018063" y="783976"/>
                    </a:lnTo>
                    <a:cubicBezTo>
                      <a:pt x="1018063" y="807587"/>
                      <a:pt x="1008683" y="830231"/>
                      <a:pt x="991988" y="846927"/>
                    </a:cubicBezTo>
                    <a:cubicBezTo>
                      <a:pt x="975292" y="863623"/>
                      <a:pt x="952648" y="873003"/>
                      <a:pt x="929036" y="873003"/>
                    </a:cubicBezTo>
                    <a:lnTo>
                      <a:pt x="89027" y="873003"/>
                    </a:lnTo>
                    <a:cubicBezTo>
                      <a:pt x="39859" y="873003"/>
                      <a:pt x="0" y="833144"/>
                      <a:pt x="0" y="783976"/>
                    </a:cubicBezTo>
                    <a:lnTo>
                      <a:pt x="0" y="89027"/>
                    </a:lnTo>
                    <a:cubicBezTo>
                      <a:pt x="0" y="39859"/>
                      <a:pt x="39859" y="0"/>
                      <a:pt x="89027" y="0"/>
                    </a:cubicBezTo>
                    <a:close/>
                  </a:path>
                </a:pathLst>
              </a:custGeom>
              <a:solidFill>
                <a:srgbClr val="FDFDFD"/>
              </a:solidFill>
            </p:spPr>
            <p:txBody>
              <a:bodyPr/>
              <a:lstStyle/>
              <a:p>
                <a:endParaRPr lang="pt-BR"/>
              </a:p>
            </p:txBody>
          </p:sp>
          <p:sp>
            <p:nvSpPr>
              <p:cNvPr id="55" name="TextBox 55"/>
              <p:cNvSpPr txBox="1"/>
              <p:nvPr/>
            </p:nvSpPr>
            <p:spPr>
              <a:xfrm>
                <a:off x="0" y="-38100"/>
                <a:ext cx="1018063" cy="911102"/>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0" name="TextBox 60"/>
            <p:cNvSpPr txBox="1"/>
            <p:nvPr/>
          </p:nvSpPr>
          <p:spPr>
            <a:xfrm>
              <a:off x="5539289" y="8347453"/>
              <a:ext cx="2877407" cy="790601"/>
            </a:xfrm>
            <a:prstGeom prst="rect">
              <a:avLst/>
            </a:prstGeom>
          </p:spPr>
          <p:txBody>
            <a:bodyPr lIns="0" tIns="0" rIns="0" bIns="0" rtlCol="0" anchor="t">
              <a:spAutoFit/>
            </a:bodyPr>
            <a:lstStyle/>
            <a:p>
              <a:pPr marL="0" marR="0" lvl="0" indent="0" algn="ctr" defTabSz="914400" rtl="0" eaLnBrk="1" fontAlgn="auto" latinLnBrk="0" hangingPunct="1">
                <a:lnSpc>
                  <a:spcPts val="3200"/>
                </a:lnSpc>
                <a:spcBef>
                  <a:spcPct val="0"/>
                </a:spcBef>
                <a:spcAft>
                  <a:spcPts val="0"/>
                </a:spcAft>
                <a:buClrTx/>
                <a:buSzTx/>
                <a:buFontTx/>
                <a:buNone/>
                <a:tabLst/>
                <a:defRPr/>
              </a:pPr>
              <a:r>
                <a:rPr lang="en-US" sz="2286" err="1">
                  <a:solidFill>
                    <a:srgbClr val="051D40"/>
                  </a:solidFill>
                  <a:latin typeface="Montserrat"/>
                  <a:ea typeface="Montserrat"/>
                  <a:cs typeface="Montserrat"/>
                  <a:sym typeface="Montserrat"/>
                </a:rPr>
                <a:t>Processamento</a:t>
              </a:r>
              <a:r>
                <a:rPr lang="en-US" sz="2286">
                  <a:solidFill>
                    <a:srgbClr val="051D40"/>
                  </a:solidFill>
                  <a:latin typeface="Montserrat"/>
                  <a:ea typeface="Montserrat"/>
                  <a:cs typeface="Montserrat"/>
                  <a:sym typeface="Montserrat"/>
                </a:rPr>
                <a:t> </a:t>
              </a:r>
              <a:r>
                <a:rPr lang="en-US" sz="2286" err="1">
                  <a:solidFill>
                    <a:srgbClr val="051D40"/>
                  </a:solidFill>
                  <a:latin typeface="Montserrat"/>
                  <a:ea typeface="Montserrat"/>
                  <a:cs typeface="Montserrat"/>
                  <a:sym typeface="Montserrat"/>
                </a:rPr>
                <a:t>automático</a:t>
              </a:r>
              <a:endParaRPr kumimoji="0" lang="en-US" sz="2286" b="0" i="0" u="none" strike="noStrike" kern="1200" cap="none" spc="0" normalizeH="0" baseline="0" noProof="0">
                <a:ln>
                  <a:noFill/>
                </a:ln>
                <a:solidFill>
                  <a:srgbClr val="051D40"/>
                </a:solidFill>
                <a:effectLst/>
                <a:uLnTx/>
                <a:uFillTx/>
                <a:latin typeface="Montserrat"/>
                <a:ea typeface="Montserrat"/>
                <a:cs typeface="Montserrat"/>
                <a:sym typeface="Montserrat"/>
              </a:endParaRPr>
            </a:p>
          </p:txBody>
        </p:sp>
      </p:grpSp>
      <p:grpSp>
        <p:nvGrpSpPr>
          <p:cNvPr id="84" name="Agrupar 83">
            <a:extLst>
              <a:ext uri="{FF2B5EF4-FFF2-40B4-BE49-F238E27FC236}">
                <a16:creationId xmlns:a16="http://schemas.microsoft.com/office/drawing/2014/main" id="{8714DCDA-1CEE-FDE3-3E78-827CD94D0BAA}"/>
              </a:ext>
            </a:extLst>
          </p:cNvPr>
          <p:cNvGrpSpPr/>
          <p:nvPr/>
        </p:nvGrpSpPr>
        <p:grpSpPr>
          <a:xfrm>
            <a:off x="8699866" y="5941764"/>
            <a:ext cx="5020545" cy="3854230"/>
            <a:chOff x="8736146" y="5941764"/>
            <a:chExt cx="5020545" cy="3854230"/>
          </a:xfrm>
        </p:grpSpPr>
        <p:sp>
          <p:nvSpPr>
            <p:cNvPr id="62" name="Freeform 62"/>
            <p:cNvSpPr/>
            <p:nvPr/>
          </p:nvSpPr>
          <p:spPr>
            <a:xfrm>
              <a:off x="8736146" y="8851443"/>
              <a:ext cx="5020545" cy="944551"/>
            </a:xfrm>
            <a:custGeom>
              <a:avLst/>
              <a:gdLst/>
              <a:ahLst/>
              <a:cxnLst/>
              <a:rect l="l" t="t" r="r" b="b"/>
              <a:pathLst>
                <a:path w="6694060" h="1259402">
                  <a:moveTo>
                    <a:pt x="0" y="0"/>
                  </a:moveTo>
                  <a:lnTo>
                    <a:pt x="6694060" y="0"/>
                  </a:lnTo>
                  <a:lnTo>
                    <a:pt x="6694060" y="1259402"/>
                  </a:lnTo>
                  <a:lnTo>
                    <a:pt x="0" y="1259402"/>
                  </a:lnTo>
                  <a:lnTo>
                    <a:pt x="0" y="0"/>
                  </a:lnTo>
                  <a:close/>
                </a:path>
              </a:pathLst>
            </a:custGeom>
            <a:blipFill>
              <a:blip r:embed="rId2"/>
              <a:stretch>
                <a:fillRect t="-2664" r="-335" b="-2664"/>
              </a:stretch>
            </a:blipFill>
          </p:spPr>
          <p:txBody>
            <a:bodyPr/>
            <a:lstStyle/>
            <a:p>
              <a:endParaRPr lang="pt-BR"/>
            </a:p>
          </p:txBody>
        </p:sp>
        <p:grpSp>
          <p:nvGrpSpPr>
            <p:cNvPr id="63" name="Group 63"/>
            <p:cNvGrpSpPr/>
            <p:nvPr/>
          </p:nvGrpSpPr>
          <p:grpSpPr>
            <a:xfrm>
              <a:off x="9334438" y="5941764"/>
              <a:ext cx="3826315" cy="3424314"/>
              <a:chOff x="0" y="-38100"/>
              <a:chExt cx="1018063" cy="911103"/>
            </a:xfrm>
          </p:grpSpPr>
          <p:sp>
            <p:nvSpPr>
              <p:cNvPr id="64" name="Freeform 64"/>
              <p:cNvSpPr/>
              <p:nvPr/>
            </p:nvSpPr>
            <p:spPr>
              <a:xfrm>
                <a:off x="0" y="0"/>
                <a:ext cx="1018063" cy="873003"/>
              </a:xfrm>
              <a:custGeom>
                <a:avLst/>
                <a:gdLst/>
                <a:ahLst/>
                <a:cxnLst/>
                <a:rect l="l" t="t" r="r" b="b"/>
                <a:pathLst>
                  <a:path w="1018063" h="873003">
                    <a:moveTo>
                      <a:pt x="89027" y="0"/>
                    </a:moveTo>
                    <a:lnTo>
                      <a:pt x="929036" y="0"/>
                    </a:lnTo>
                    <a:cubicBezTo>
                      <a:pt x="978204" y="0"/>
                      <a:pt x="1018063" y="39859"/>
                      <a:pt x="1018063" y="89027"/>
                    </a:cubicBezTo>
                    <a:lnTo>
                      <a:pt x="1018063" y="783976"/>
                    </a:lnTo>
                    <a:cubicBezTo>
                      <a:pt x="1018063" y="807587"/>
                      <a:pt x="1008683" y="830231"/>
                      <a:pt x="991988" y="846927"/>
                    </a:cubicBezTo>
                    <a:cubicBezTo>
                      <a:pt x="975292" y="863623"/>
                      <a:pt x="952648" y="873003"/>
                      <a:pt x="929036" y="873003"/>
                    </a:cubicBezTo>
                    <a:lnTo>
                      <a:pt x="89027" y="873003"/>
                    </a:lnTo>
                    <a:cubicBezTo>
                      <a:pt x="39859" y="873003"/>
                      <a:pt x="0" y="833144"/>
                      <a:pt x="0" y="783976"/>
                    </a:cubicBezTo>
                    <a:lnTo>
                      <a:pt x="0" y="89027"/>
                    </a:lnTo>
                    <a:cubicBezTo>
                      <a:pt x="0" y="39859"/>
                      <a:pt x="39859" y="0"/>
                      <a:pt x="89027" y="0"/>
                    </a:cubicBezTo>
                    <a:close/>
                  </a:path>
                </a:pathLst>
              </a:custGeom>
              <a:solidFill>
                <a:srgbClr val="FDFDFD"/>
              </a:solidFill>
            </p:spPr>
            <p:txBody>
              <a:bodyPr/>
              <a:lstStyle/>
              <a:p>
                <a:endParaRPr lang="pt-BR"/>
              </a:p>
            </p:txBody>
          </p:sp>
          <p:sp>
            <p:nvSpPr>
              <p:cNvPr id="65" name="TextBox 65"/>
              <p:cNvSpPr txBox="1"/>
              <p:nvPr/>
            </p:nvSpPr>
            <p:spPr>
              <a:xfrm>
                <a:off x="0" y="-38100"/>
                <a:ext cx="1018063" cy="911102"/>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6" name="TextBox 66"/>
            <p:cNvSpPr txBox="1"/>
            <p:nvPr/>
          </p:nvSpPr>
          <p:spPr>
            <a:xfrm>
              <a:off x="9607945" y="8552637"/>
              <a:ext cx="3279300" cy="380232"/>
            </a:xfrm>
            <a:prstGeom prst="rect">
              <a:avLst/>
            </a:prstGeom>
          </p:spPr>
          <p:txBody>
            <a:bodyPr wrap="square" lIns="0" tIns="0" rIns="0" bIns="0" rtlCol="0" anchor="t">
              <a:spAutoFit/>
            </a:bodyPr>
            <a:lstStyle/>
            <a:p>
              <a:pPr marL="0" marR="0" lvl="0" indent="0" algn="ctr" defTabSz="914400" rtl="0" eaLnBrk="1" fontAlgn="auto" latinLnBrk="0" hangingPunct="1">
                <a:lnSpc>
                  <a:spcPts val="3200"/>
                </a:lnSpc>
                <a:spcBef>
                  <a:spcPct val="0"/>
                </a:spcBef>
                <a:spcAft>
                  <a:spcPts val="0"/>
                </a:spcAft>
                <a:buClrTx/>
                <a:buSzTx/>
                <a:buFontTx/>
                <a:buNone/>
                <a:tabLst/>
                <a:defRPr/>
              </a:pPr>
              <a:r>
                <a:rPr kumimoji="0" lang="en-US" sz="2286" b="0" i="0" u="none" strike="noStrike" kern="1200" cap="none" spc="0" normalizeH="0" baseline="0" noProof="0">
                  <a:ln>
                    <a:noFill/>
                  </a:ln>
                  <a:solidFill>
                    <a:srgbClr val="051D40"/>
                  </a:solidFill>
                  <a:effectLst/>
                  <a:uLnTx/>
                  <a:uFillTx/>
                  <a:latin typeface="Montserrat"/>
                  <a:ea typeface="Montserrat"/>
                  <a:cs typeface="Montserrat"/>
                  <a:sym typeface="Montserrat"/>
                </a:rPr>
                <a:t>Sistema de </a:t>
              </a:r>
              <a:r>
                <a:rPr kumimoji="0" lang="en-US" sz="2286" b="0" i="0" u="none" strike="noStrike" kern="1200" cap="none" spc="0" normalizeH="0" baseline="0" noProof="0" err="1">
                  <a:ln>
                    <a:noFill/>
                  </a:ln>
                  <a:solidFill>
                    <a:srgbClr val="051D40"/>
                  </a:solidFill>
                  <a:effectLst/>
                  <a:uLnTx/>
                  <a:uFillTx/>
                  <a:latin typeface="Montserrat"/>
                  <a:ea typeface="Montserrat"/>
                  <a:cs typeface="Montserrat"/>
                  <a:sym typeface="Montserrat"/>
                </a:rPr>
                <a:t>avaliação</a:t>
              </a:r>
              <a:endParaRPr kumimoji="0" lang="en-US" sz="2286" b="0" i="0" u="none" strike="noStrike" kern="1200" cap="none" spc="0" normalizeH="0" baseline="0" noProof="0">
                <a:ln>
                  <a:noFill/>
                </a:ln>
                <a:solidFill>
                  <a:srgbClr val="051D40"/>
                </a:solidFill>
                <a:effectLst/>
                <a:uLnTx/>
                <a:uFillTx/>
                <a:latin typeface="Montserrat"/>
                <a:ea typeface="Montserrat"/>
                <a:cs typeface="Montserrat"/>
                <a:sym typeface="Montserrat"/>
              </a:endParaRPr>
            </a:p>
          </p:txBody>
        </p:sp>
      </p:grpSp>
      <p:sp>
        <p:nvSpPr>
          <p:cNvPr id="70" name="Freeform 70"/>
          <p:cNvSpPr/>
          <p:nvPr/>
        </p:nvSpPr>
        <p:spPr>
          <a:xfrm>
            <a:off x="12972258" y="8851443"/>
            <a:ext cx="5020545" cy="944551"/>
          </a:xfrm>
          <a:custGeom>
            <a:avLst/>
            <a:gdLst/>
            <a:ahLst/>
            <a:cxnLst/>
            <a:rect l="l" t="t" r="r" b="b"/>
            <a:pathLst>
              <a:path w="6694060" h="1259402">
                <a:moveTo>
                  <a:pt x="0" y="0"/>
                </a:moveTo>
                <a:lnTo>
                  <a:pt x="6694060" y="0"/>
                </a:lnTo>
                <a:lnTo>
                  <a:pt x="6694060" y="1259402"/>
                </a:lnTo>
                <a:lnTo>
                  <a:pt x="0" y="1259402"/>
                </a:lnTo>
                <a:lnTo>
                  <a:pt x="0" y="0"/>
                </a:lnTo>
                <a:close/>
              </a:path>
            </a:pathLst>
          </a:custGeom>
          <a:blipFill>
            <a:blip r:embed="rId2"/>
            <a:stretch>
              <a:fillRect t="-2664" r="-335" b="-2664"/>
            </a:stretch>
          </a:blipFill>
        </p:spPr>
        <p:txBody>
          <a:bodyPr/>
          <a:lstStyle/>
          <a:p>
            <a:endParaRPr lang="pt-BR"/>
          </a:p>
        </p:txBody>
      </p:sp>
      <p:grpSp>
        <p:nvGrpSpPr>
          <p:cNvPr id="71" name="Group 71"/>
          <p:cNvGrpSpPr/>
          <p:nvPr/>
        </p:nvGrpSpPr>
        <p:grpSpPr>
          <a:xfrm>
            <a:off x="13570550" y="5941764"/>
            <a:ext cx="3826315" cy="3424314"/>
            <a:chOff x="0" y="-38100"/>
            <a:chExt cx="1018063" cy="911103"/>
          </a:xfrm>
        </p:grpSpPr>
        <p:sp>
          <p:nvSpPr>
            <p:cNvPr id="72" name="Freeform 72"/>
            <p:cNvSpPr/>
            <p:nvPr/>
          </p:nvSpPr>
          <p:spPr>
            <a:xfrm>
              <a:off x="0" y="0"/>
              <a:ext cx="1018063" cy="873003"/>
            </a:xfrm>
            <a:custGeom>
              <a:avLst/>
              <a:gdLst/>
              <a:ahLst/>
              <a:cxnLst/>
              <a:rect l="l" t="t" r="r" b="b"/>
              <a:pathLst>
                <a:path w="1018063" h="873003">
                  <a:moveTo>
                    <a:pt x="89027" y="0"/>
                  </a:moveTo>
                  <a:lnTo>
                    <a:pt x="929036" y="0"/>
                  </a:lnTo>
                  <a:cubicBezTo>
                    <a:pt x="978204" y="0"/>
                    <a:pt x="1018063" y="39859"/>
                    <a:pt x="1018063" y="89027"/>
                  </a:cubicBezTo>
                  <a:lnTo>
                    <a:pt x="1018063" y="783976"/>
                  </a:lnTo>
                  <a:cubicBezTo>
                    <a:pt x="1018063" y="807587"/>
                    <a:pt x="1008683" y="830231"/>
                    <a:pt x="991988" y="846927"/>
                  </a:cubicBezTo>
                  <a:cubicBezTo>
                    <a:pt x="975292" y="863623"/>
                    <a:pt x="952648" y="873003"/>
                    <a:pt x="929036" y="873003"/>
                  </a:cubicBezTo>
                  <a:lnTo>
                    <a:pt x="89027" y="873003"/>
                  </a:lnTo>
                  <a:cubicBezTo>
                    <a:pt x="39859" y="873003"/>
                    <a:pt x="0" y="833144"/>
                    <a:pt x="0" y="783976"/>
                  </a:cubicBezTo>
                  <a:lnTo>
                    <a:pt x="0" y="89027"/>
                  </a:lnTo>
                  <a:cubicBezTo>
                    <a:pt x="0" y="39859"/>
                    <a:pt x="39859" y="0"/>
                    <a:pt x="89027" y="0"/>
                  </a:cubicBezTo>
                  <a:close/>
                </a:path>
              </a:pathLst>
            </a:custGeom>
            <a:solidFill>
              <a:srgbClr val="FDFDFD"/>
            </a:solidFill>
          </p:spPr>
          <p:txBody>
            <a:bodyPr/>
            <a:lstStyle/>
            <a:p>
              <a:endParaRPr lang="pt-BR"/>
            </a:p>
          </p:txBody>
        </p:sp>
        <p:sp>
          <p:nvSpPr>
            <p:cNvPr id="73" name="TextBox 73"/>
            <p:cNvSpPr txBox="1"/>
            <p:nvPr/>
          </p:nvSpPr>
          <p:spPr>
            <a:xfrm>
              <a:off x="0" y="-38100"/>
              <a:ext cx="1018063" cy="911102"/>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4" name="TextBox 74"/>
          <p:cNvSpPr txBox="1"/>
          <p:nvPr/>
        </p:nvSpPr>
        <p:spPr>
          <a:xfrm>
            <a:off x="13719102" y="8347453"/>
            <a:ext cx="3529210" cy="790601"/>
          </a:xfrm>
          <a:prstGeom prst="rect">
            <a:avLst/>
          </a:prstGeom>
        </p:spPr>
        <p:txBody>
          <a:bodyPr wrap="square" lIns="0" tIns="0" rIns="0" bIns="0" rtlCol="0" anchor="t">
            <a:spAutoFit/>
          </a:bodyPr>
          <a:lstStyle/>
          <a:p>
            <a:pPr marL="0" marR="0" lvl="0" indent="0" algn="ctr" defTabSz="914400" rtl="0" eaLnBrk="1" fontAlgn="auto" latinLnBrk="0" hangingPunct="1">
              <a:lnSpc>
                <a:spcPts val="3200"/>
              </a:lnSpc>
              <a:spcBef>
                <a:spcPct val="0"/>
              </a:spcBef>
              <a:spcAft>
                <a:spcPts val="0"/>
              </a:spcAft>
              <a:buClrTx/>
              <a:buSzTx/>
              <a:buFontTx/>
              <a:buNone/>
              <a:tabLst/>
              <a:defRPr/>
            </a:pPr>
            <a:r>
              <a:rPr kumimoji="0" lang="en-US" sz="2286" b="0" i="0" u="none" strike="noStrike" kern="1200" cap="none" spc="0" normalizeH="0" baseline="0" noProof="0" err="1">
                <a:ln>
                  <a:noFill/>
                </a:ln>
                <a:solidFill>
                  <a:srgbClr val="051D40"/>
                </a:solidFill>
                <a:effectLst/>
                <a:uLnTx/>
                <a:uFillTx/>
                <a:latin typeface="Montserrat"/>
                <a:ea typeface="Montserrat"/>
                <a:cs typeface="Montserrat"/>
                <a:sym typeface="Montserrat"/>
              </a:rPr>
              <a:t>Organização</a:t>
            </a:r>
            <a:r>
              <a:rPr kumimoji="0" lang="en-US" sz="2286" b="0" i="0" u="none" strike="noStrike" kern="1200" cap="none" spc="0" normalizeH="0" baseline="0" noProof="0">
                <a:ln>
                  <a:noFill/>
                </a:ln>
                <a:solidFill>
                  <a:srgbClr val="051D40"/>
                </a:solidFill>
                <a:effectLst/>
                <a:uLnTx/>
                <a:uFillTx/>
                <a:latin typeface="Montserrat"/>
                <a:ea typeface="Montserrat"/>
                <a:cs typeface="Montserrat"/>
                <a:sym typeface="Montserrat"/>
              </a:rPr>
              <a:t> do histórico</a:t>
            </a:r>
          </a:p>
        </p:txBody>
      </p:sp>
      <p:pic>
        <p:nvPicPr>
          <p:cNvPr id="78" name="Imagem 77" descr="Interface gráfica do usuário, Site&#10;&#10;O conteúdo gerado por IA pode estar incorreto.">
            <a:extLst>
              <a:ext uri="{FF2B5EF4-FFF2-40B4-BE49-F238E27FC236}">
                <a16:creationId xmlns:a16="http://schemas.microsoft.com/office/drawing/2014/main" id="{45DB060B-A001-87D0-DEE9-A6D30D8BA729}"/>
              </a:ext>
            </a:extLst>
          </p:cNvPr>
          <p:cNvPicPr>
            <a:picLocks noChangeAspect="1"/>
          </p:cNvPicPr>
          <p:nvPr/>
        </p:nvPicPr>
        <p:blipFill>
          <a:blip r:embed="rId3">
            <a:extLst>
              <a:ext uri="{28A0092B-C50C-407E-A947-70E740481C1C}">
                <a14:useLocalDpi xmlns:a14="http://schemas.microsoft.com/office/drawing/2010/main" val="0"/>
              </a:ext>
            </a:extLst>
          </a:blip>
          <a:srcRect l="4477" t="21523" r="74727" b="54416"/>
          <a:stretch>
            <a:fillRect/>
          </a:stretch>
        </p:blipFill>
        <p:spPr>
          <a:xfrm>
            <a:off x="867897" y="2175953"/>
            <a:ext cx="3802584" cy="2474916"/>
          </a:xfrm>
          <a:prstGeom prst="rect">
            <a:avLst/>
          </a:prstGeom>
        </p:spPr>
      </p:pic>
      <p:pic>
        <p:nvPicPr>
          <p:cNvPr id="87" name="Imagem 86" descr="Interface gráfica do usuário, Site&#10;&#10;O conteúdo gerado por IA pode estar incorreto.">
            <a:extLst>
              <a:ext uri="{FF2B5EF4-FFF2-40B4-BE49-F238E27FC236}">
                <a16:creationId xmlns:a16="http://schemas.microsoft.com/office/drawing/2014/main" id="{FB04B720-08D1-C80E-B018-C472E30E0674}"/>
              </a:ext>
            </a:extLst>
          </p:cNvPr>
          <p:cNvPicPr>
            <a:picLocks noChangeAspect="1"/>
          </p:cNvPicPr>
          <p:nvPr/>
        </p:nvPicPr>
        <p:blipFill>
          <a:blip r:embed="rId3">
            <a:extLst>
              <a:ext uri="{28A0092B-C50C-407E-A947-70E740481C1C}">
                <a14:useLocalDpi xmlns:a14="http://schemas.microsoft.com/office/drawing/2010/main" val="0"/>
              </a:ext>
            </a:extLst>
          </a:blip>
          <a:srcRect l="28181" t="21205" r="51023" b="54734"/>
          <a:stretch>
            <a:fillRect/>
          </a:stretch>
        </p:blipFill>
        <p:spPr>
          <a:xfrm>
            <a:off x="5117663" y="2116801"/>
            <a:ext cx="3802584" cy="2474916"/>
          </a:xfrm>
          <a:prstGeom prst="rect">
            <a:avLst/>
          </a:prstGeom>
        </p:spPr>
      </p:pic>
      <p:pic>
        <p:nvPicPr>
          <p:cNvPr id="88" name="Imagem 87" descr="Interface gráfica do usuário, Site&#10;&#10;O conteúdo gerado por IA pode estar incorreto.">
            <a:extLst>
              <a:ext uri="{FF2B5EF4-FFF2-40B4-BE49-F238E27FC236}">
                <a16:creationId xmlns:a16="http://schemas.microsoft.com/office/drawing/2014/main" id="{3946E992-4705-B21E-1E08-7FC8743D1CB7}"/>
              </a:ext>
            </a:extLst>
          </p:cNvPr>
          <p:cNvPicPr>
            <a:picLocks noChangeAspect="1"/>
          </p:cNvPicPr>
          <p:nvPr/>
        </p:nvPicPr>
        <p:blipFill>
          <a:blip r:embed="rId3">
            <a:extLst>
              <a:ext uri="{28A0092B-C50C-407E-A947-70E740481C1C}">
                <a14:useLocalDpi xmlns:a14="http://schemas.microsoft.com/office/drawing/2010/main" val="0"/>
              </a:ext>
            </a:extLst>
          </a:blip>
          <a:srcRect l="51183" t="21767" r="28021" b="54172"/>
          <a:stretch>
            <a:fillRect/>
          </a:stretch>
        </p:blipFill>
        <p:spPr>
          <a:xfrm>
            <a:off x="9413842" y="2175953"/>
            <a:ext cx="3802584" cy="2474916"/>
          </a:xfrm>
          <a:prstGeom prst="rect">
            <a:avLst/>
          </a:prstGeom>
        </p:spPr>
      </p:pic>
      <p:pic>
        <p:nvPicPr>
          <p:cNvPr id="89" name="Imagem 88" descr="Interface gráfica do usuário, Site&#10;&#10;O conteúdo gerado por IA pode estar incorreto.">
            <a:extLst>
              <a:ext uri="{FF2B5EF4-FFF2-40B4-BE49-F238E27FC236}">
                <a16:creationId xmlns:a16="http://schemas.microsoft.com/office/drawing/2014/main" id="{7C245FC7-D64A-1B8A-5F37-8C9B61E29C5C}"/>
              </a:ext>
            </a:extLst>
          </p:cNvPr>
          <p:cNvPicPr>
            <a:picLocks noChangeAspect="1"/>
          </p:cNvPicPr>
          <p:nvPr/>
        </p:nvPicPr>
        <p:blipFill>
          <a:blip r:embed="rId3">
            <a:extLst>
              <a:ext uri="{28A0092B-C50C-407E-A947-70E740481C1C}">
                <a14:useLocalDpi xmlns:a14="http://schemas.microsoft.com/office/drawing/2010/main" val="0"/>
              </a:ext>
            </a:extLst>
          </a:blip>
          <a:srcRect l="73675" t="21517" r="5529" b="54422"/>
          <a:stretch>
            <a:fillRect/>
          </a:stretch>
        </p:blipFill>
        <p:spPr>
          <a:xfrm>
            <a:off x="13555639" y="2116801"/>
            <a:ext cx="3802584" cy="2474916"/>
          </a:xfrm>
          <a:prstGeom prst="rect">
            <a:avLst/>
          </a:prstGeom>
        </p:spPr>
      </p:pic>
      <p:pic>
        <p:nvPicPr>
          <p:cNvPr id="90" name="Imagem 89" descr="Interface gráfica do usuário, Site&#10;&#10;O conteúdo gerado por IA pode estar incorreto.">
            <a:extLst>
              <a:ext uri="{FF2B5EF4-FFF2-40B4-BE49-F238E27FC236}">
                <a16:creationId xmlns:a16="http://schemas.microsoft.com/office/drawing/2014/main" id="{3079F89B-7BF0-ABD0-92F2-C8B274242184}"/>
              </a:ext>
            </a:extLst>
          </p:cNvPr>
          <p:cNvPicPr>
            <a:picLocks noChangeAspect="1"/>
          </p:cNvPicPr>
          <p:nvPr/>
        </p:nvPicPr>
        <p:blipFill>
          <a:blip r:embed="rId3">
            <a:extLst>
              <a:ext uri="{28A0092B-C50C-407E-A947-70E740481C1C}">
                <a14:useLocalDpi xmlns:a14="http://schemas.microsoft.com/office/drawing/2010/main" val="0"/>
              </a:ext>
            </a:extLst>
          </a:blip>
          <a:srcRect l="4266" t="58708" r="74375" b="17778"/>
          <a:stretch>
            <a:fillRect/>
          </a:stretch>
        </p:blipFill>
        <p:spPr>
          <a:xfrm>
            <a:off x="752359" y="5928825"/>
            <a:ext cx="3905468" cy="2418628"/>
          </a:xfrm>
          <a:prstGeom prst="rect">
            <a:avLst/>
          </a:prstGeom>
        </p:spPr>
      </p:pic>
      <p:pic>
        <p:nvPicPr>
          <p:cNvPr id="91" name="Imagem 90" descr="Interface gráfica do usuário, Site&#10;&#10;O conteúdo gerado por IA pode estar incorreto.">
            <a:extLst>
              <a:ext uri="{FF2B5EF4-FFF2-40B4-BE49-F238E27FC236}">
                <a16:creationId xmlns:a16="http://schemas.microsoft.com/office/drawing/2014/main" id="{D95DADBA-FA6B-29AF-94E6-4FB4718E34DC}"/>
              </a:ext>
            </a:extLst>
          </p:cNvPr>
          <p:cNvPicPr>
            <a:picLocks noChangeAspect="1"/>
          </p:cNvPicPr>
          <p:nvPr/>
        </p:nvPicPr>
        <p:blipFill>
          <a:blip r:embed="rId3">
            <a:extLst>
              <a:ext uri="{28A0092B-C50C-407E-A947-70E740481C1C}">
                <a14:useLocalDpi xmlns:a14="http://schemas.microsoft.com/office/drawing/2010/main" val="0"/>
              </a:ext>
            </a:extLst>
          </a:blip>
          <a:srcRect l="27156" t="58821" r="51485" b="17665"/>
          <a:stretch>
            <a:fillRect/>
          </a:stretch>
        </p:blipFill>
        <p:spPr>
          <a:xfrm>
            <a:off x="4965517" y="5916053"/>
            <a:ext cx="3905468" cy="2418628"/>
          </a:xfrm>
          <a:prstGeom prst="rect">
            <a:avLst/>
          </a:prstGeom>
        </p:spPr>
      </p:pic>
      <p:pic>
        <p:nvPicPr>
          <p:cNvPr id="92" name="Imagem 91" descr="Interface gráfica do usuário, Site&#10;&#10;O conteúdo gerado por IA pode estar incorreto.">
            <a:extLst>
              <a:ext uri="{FF2B5EF4-FFF2-40B4-BE49-F238E27FC236}">
                <a16:creationId xmlns:a16="http://schemas.microsoft.com/office/drawing/2014/main" id="{45E0C06E-3531-4E35-067A-6FD029B699DA}"/>
              </a:ext>
            </a:extLst>
          </p:cNvPr>
          <p:cNvPicPr>
            <a:picLocks noChangeAspect="1"/>
          </p:cNvPicPr>
          <p:nvPr/>
        </p:nvPicPr>
        <p:blipFill>
          <a:blip r:embed="rId3">
            <a:extLst>
              <a:ext uri="{28A0092B-C50C-407E-A947-70E740481C1C}">
                <a14:useLocalDpi xmlns:a14="http://schemas.microsoft.com/office/drawing/2010/main" val="0"/>
              </a:ext>
            </a:extLst>
          </a:blip>
          <a:srcRect l="50961" t="59045" r="27680" b="17441"/>
          <a:stretch>
            <a:fillRect/>
          </a:stretch>
        </p:blipFill>
        <p:spPr>
          <a:xfrm>
            <a:off x="9310958" y="5974034"/>
            <a:ext cx="3905468" cy="2418628"/>
          </a:xfrm>
          <a:prstGeom prst="rect">
            <a:avLst/>
          </a:prstGeom>
        </p:spPr>
      </p:pic>
      <p:pic>
        <p:nvPicPr>
          <p:cNvPr id="93" name="Imagem 92" descr="Interface gráfica do usuário, Site&#10;&#10;O conteúdo gerado por IA pode estar incorreto.">
            <a:extLst>
              <a:ext uri="{FF2B5EF4-FFF2-40B4-BE49-F238E27FC236}">
                <a16:creationId xmlns:a16="http://schemas.microsoft.com/office/drawing/2014/main" id="{4B31E6AC-F278-9A5D-C495-E1A494CEDD70}"/>
              </a:ext>
            </a:extLst>
          </p:cNvPr>
          <p:cNvPicPr>
            <a:picLocks noChangeAspect="1"/>
          </p:cNvPicPr>
          <p:nvPr/>
        </p:nvPicPr>
        <p:blipFill>
          <a:blip r:embed="rId3">
            <a:extLst>
              <a:ext uri="{28A0092B-C50C-407E-A947-70E740481C1C}">
                <a14:useLocalDpi xmlns:a14="http://schemas.microsoft.com/office/drawing/2010/main" val="0"/>
              </a:ext>
            </a:extLst>
          </a:blip>
          <a:srcRect l="73556" t="58930" r="5085" b="17556"/>
          <a:stretch>
            <a:fillRect/>
          </a:stretch>
        </p:blipFill>
        <p:spPr>
          <a:xfrm>
            <a:off x="13457235" y="5951537"/>
            <a:ext cx="3905468" cy="2418628"/>
          </a:xfrm>
          <a:prstGeom prst="rect">
            <a:avLst/>
          </a:prstGeom>
        </p:spPr>
      </p:pic>
      <p:sp>
        <p:nvSpPr>
          <p:cNvPr id="9" name="Espaço Reservado para Número de Slide 8">
            <a:extLst>
              <a:ext uri="{FF2B5EF4-FFF2-40B4-BE49-F238E27FC236}">
                <a16:creationId xmlns:a16="http://schemas.microsoft.com/office/drawing/2014/main" id="{E26A1987-A10C-BABB-436A-45B81C5BC938}"/>
              </a:ext>
            </a:extLst>
          </p:cNvPr>
          <p:cNvSpPr>
            <a:spLocks noGrp="1"/>
          </p:cNvSpPr>
          <p:nvPr>
            <p:ph type="sldNum" sz="quarter" idx="12"/>
          </p:nvPr>
        </p:nvSpPr>
        <p:spPr>
          <a:xfrm>
            <a:off x="190647" y="9613431"/>
            <a:ext cx="914400" cy="365125"/>
          </a:xfrm>
        </p:spPr>
        <p:txBody>
          <a:bodyPr/>
          <a:lstStyle/>
          <a:p>
            <a:fld id="{B6F15528-21DE-4FAA-801E-634DDDAF4B2B}" type="slidenum">
              <a:rPr lang="en-US" smtClean="0">
                <a:solidFill>
                  <a:schemeClr val="bg1"/>
                </a:solidFill>
              </a:rPr>
              <a:pPr/>
              <a:t>10</a:t>
            </a:fld>
            <a:endParaRPr lang="en-US">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a:extLst>
            <a:ext uri="{FF2B5EF4-FFF2-40B4-BE49-F238E27FC236}">
              <a16:creationId xmlns:a16="http://schemas.microsoft.com/office/drawing/2014/main" id="{783878F9-6CE3-AD95-B299-8EF4D01767F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68CBD2C-44FA-E1CA-AFA6-26B325A2B065}"/>
              </a:ext>
            </a:extLst>
          </p:cNvPr>
          <p:cNvGrpSpPr/>
          <p:nvPr/>
        </p:nvGrpSpPr>
        <p:grpSpPr>
          <a:xfrm>
            <a:off x="-2123887" y="-2346523"/>
            <a:ext cx="4693046" cy="4693046"/>
            <a:chOff x="0" y="0"/>
            <a:chExt cx="812800" cy="812800"/>
          </a:xfrm>
        </p:grpSpPr>
        <p:sp>
          <p:nvSpPr>
            <p:cNvPr id="3" name="Freeform 3">
              <a:extLst>
                <a:ext uri="{FF2B5EF4-FFF2-40B4-BE49-F238E27FC236}">
                  <a16:creationId xmlns:a16="http://schemas.microsoft.com/office/drawing/2014/main" id="{2E9F754D-0A28-0C5F-8B84-8EDB9F8582E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pt-BR"/>
            </a:p>
          </p:txBody>
        </p:sp>
        <p:sp>
          <p:nvSpPr>
            <p:cNvPr id="4" name="TextBox 4">
              <a:extLst>
                <a:ext uri="{FF2B5EF4-FFF2-40B4-BE49-F238E27FC236}">
                  <a16:creationId xmlns:a16="http://schemas.microsoft.com/office/drawing/2014/main" id="{44E9B222-8F42-59C6-88FA-BA15BC781175}"/>
                </a:ext>
              </a:extLst>
            </p:cNvPr>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5" name="Group 5">
            <a:extLst>
              <a:ext uri="{FF2B5EF4-FFF2-40B4-BE49-F238E27FC236}">
                <a16:creationId xmlns:a16="http://schemas.microsoft.com/office/drawing/2014/main" id="{B7A59C0C-9457-D826-776F-C642FF73FCD7}"/>
              </a:ext>
            </a:extLst>
          </p:cNvPr>
          <p:cNvGrpSpPr/>
          <p:nvPr/>
        </p:nvGrpSpPr>
        <p:grpSpPr>
          <a:xfrm>
            <a:off x="15573718" y="7940477"/>
            <a:ext cx="4693046" cy="4693046"/>
            <a:chOff x="0" y="0"/>
            <a:chExt cx="812800" cy="812800"/>
          </a:xfrm>
        </p:grpSpPr>
        <p:sp>
          <p:nvSpPr>
            <p:cNvPr id="6" name="Freeform 6">
              <a:extLst>
                <a:ext uri="{FF2B5EF4-FFF2-40B4-BE49-F238E27FC236}">
                  <a16:creationId xmlns:a16="http://schemas.microsoft.com/office/drawing/2014/main" id="{83517A88-01DF-4153-AB99-CB636F50519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pt-BR"/>
            </a:p>
          </p:txBody>
        </p:sp>
        <p:sp>
          <p:nvSpPr>
            <p:cNvPr id="7" name="TextBox 7">
              <a:extLst>
                <a:ext uri="{FF2B5EF4-FFF2-40B4-BE49-F238E27FC236}">
                  <a16:creationId xmlns:a16="http://schemas.microsoft.com/office/drawing/2014/main" id="{65148AA6-EA4A-9D30-79E9-55A06E84C8BE}"/>
                </a:ext>
              </a:extLst>
            </p:cNvPr>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 name="TextBox 8">
            <a:extLst>
              <a:ext uri="{FF2B5EF4-FFF2-40B4-BE49-F238E27FC236}">
                <a16:creationId xmlns:a16="http://schemas.microsoft.com/office/drawing/2014/main" id="{017A5280-5D4D-5368-6638-9AA32F88599E}"/>
              </a:ext>
            </a:extLst>
          </p:cNvPr>
          <p:cNvSpPr txBox="1"/>
          <p:nvPr/>
        </p:nvSpPr>
        <p:spPr>
          <a:xfrm>
            <a:off x="1817147" y="933450"/>
            <a:ext cx="14653707" cy="923330"/>
          </a:xfrm>
          <a:prstGeom prst="rect">
            <a:avLst/>
          </a:prstGeom>
        </p:spPr>
        <p:txBody>
          <a:bodyPr wrap="square" lIns="0" tIns="0" rIns="0" bIns="0" rtlCol="0" anchor="t">
            <a:spAutoFit/>
          </a:bodyPr>
          <a:lstStyle/>
          <a:p>
            <a:pPr marL="0" marR="0" lvl="0" indent="0" algn="ctr" defTabSz="914400" rtl="0" eaLnBrk="1" fontAlgn="auto" latinLnBrk="0" hangingPunct="1">
              <a:lnSpc>
                <a:spcPts val="7151"/>
              </a:lnSpc>
              <a:spcBef>
                <a:spcPct val="0"/>
              </a:spcBef>
              <a:spcAft>
                <a:spcPts val="0"/>
              </a:spcAft>
              <a:buClrTx/>
              <a:buSzTx/>
              <a:buFontTx/>
              <a:buNone/>
              <a:tabLst/>
              <a:defRPr/>
            </a:pPr>
            <a:r>
              <a:rPr kumimoji="0" lang="en-US" sz="6600" b="1" i="0" u="none" strike="noStrike" kern="1200" cap="none" spc="0" normalizeH="0" baseline="0" noProof="0">
                <a:ln>
                  <a:noFill/>
                </a:ln>
                <a:solidFill>
                  <a:srgbClr val="FDFDFD"/>
                </a:solidFill>
                <a:effectLst/>
                <a:uLnTx/>
                <a:uFillTx/>
                <a:latin typeface="Montserrat Bold"/>
                <a:ea typeface="Montserrat Bold"/>
                <a:cs typeface="Montserrat Bold"/>
                <a:sym typeface="Montserrat Bold"/>
              </a:rPr>
              <a:t>REQUISITOS NÃO FUNCIONAIS</a:t>
            </a:r>
          </a:p>
        </p:txBody>
      </p:sp>
      <p:sp>
        <p:nvSpPr>
          <p:cNvPr id="10" name="Freeform 10">
            <a:extLst>
              <a:ext uri="{FF2B5EF4-FFF2-40B4-BE49-F238E27FC236}">
                <a16:creationId xmlns:a16="http://schemas.microsoft.com/office/drawing/2014/main" id="{5A8FD6E3-1959-847E-40A3-1B03A4980958}"/>
              </a:ext>
            </a:extLst>
          </p:cNvPr>
          <p:cNvSpPr/>
          <p:nvPr/>
        </p:nvSpPr>
        <p:spPr>
          <a:xfrm>
            <a:off x="222636" y="5101924"/>
            <a:ext cx="5020545" cy="944552"/>
          </a:xfrm>
          <a:custGeom>
            <a:avLst/>
            <a:gdLst/>
            <a:ahLst/>
            <a:cxnLst/>
            <a:rect l="l" t="t" r="r" b="b"/>
            <a:pathLst>
              <a:path w="6694060" h="1259402">
                <a:moveTo>
                  <a:pt x="0" y="0"/>
                </a:moveTo>
                <a:lnTo>
                  <a:pt x="6694060" y="0"/>
                </a:lnTo>
                <a:lnTo>
                  <a:pt x="6694060" y="1259401"/>
                </a:lnTo>
                <a:lnTo>
                  <a:pt x="0" y="1259401"/>
                </a:lnTo>
                <a:lnTo>
                  <a:pt x="0" y="0"/>
                </a:lnTo>
                <a:close/>
              </a:path>
            </a:pathLst>
          </a:custGeom>
          <a:blipFill>
            <a:blip r:embed="rId2"/>
            <a:stretch>
              <a:fillRect t="-2664" r="-335" b="-2664"/>
            </a:stretch>
          </a:blipFill>
        </p:spPr>
        <p:txBody>
          <a:bodyPr/>
          <a:lstStyle/>
          <a:p>
            <a:endParaRPr lang="pt-BR"/>
          </a:p>
        </p:txBody>
      </p:sp>
      <p:grpSp>
        <p:nvGrpSpPr>
          <p:cNvPr id="11" name="Group 11">
            <a:extLst>
              <a:ext uri="{FF2B5EF4-FFF2-40B4-BE49-F238E27FC236}">
                <a16:creationId xmlns:a16="http://schemas.microsoft.com/office/drawing/2014/main" id="{7C07AAF1-AA99-9B39-9184-BC09AD148206}"/>
              </a:ext>
            </a:extLst>
          </p:cNvPr>
          <p:cNvGrpSpPr/>
          <p:nvPr/>
        </p:nvGrpSpPr>
        <p:grpSpPr>
          <a:xfrm>
            <a:off x="819751" y="2214409"/>
            <a:ext cx="3826315" cy="3424315"/>
            <a:chOff x="0" y="-38100"/>
            <a:chExt cx="1018063" cy="911103"/>
          </a:xfrm>
        </p:grpSpPr>
        <p:sp>
          <p:nvSpPr>
            <p:cNvPr id="12" name="Freeform 12">
              <a:extLst>
                <a:ext uri="{FF2B5EF4-FFF2-40B4-BE49-F238E27FC236}">
                  <a16:creationId xmlns:a16="http://schemas.microsoft.com/office/drawing/2014/main" id="{84C5C71F-4E62-31A6-9349-968D04EC5E83}"/>
                </a:ext>
              </a:extLst>
            </p:cNvPr>
            <p:cNvSpPr/>
            <p:nvPr/>
          </p:nvSpPr>
          <p:spPr>
            <a:xfrm>
              <a:off x="0" y="0"/>
              <a:ext cx="1018063" cy="873003"/>
            </a:xfrm>
            <a:custGeom>
              <a:avLst/>
              <a:gdLst/>
              <a:ahLst/>
              <a:cxnLst/>
              <a:rect l="l" t="t" r="r" b="b"/>
              <a:pathLst>
                <a:path w="1018063" h="873003">
                  <a:moveTo>
                    <a:pt x="89027" y="0"/>
                  </a:moveTo>
                  <a:lnTo>
                    <a:pt x="929036" y="0"/>
                  </a:lnTo>
                  <a:cubicBezTo>
                    <a:pt x="978204" y="0"/>
                    <a:pt x="1018063" y="39859"/>
                    <a:pt x="1018063" y="89027"/>
                  </a:cubicBezTo>
                  <a:lnTo>
                    <a:pt x="1018063" y="783976"/>
                  </a:lnTo>
                  <a:cubicBezTo>
                    <a:pt x="1018063" y="807587"/>
                    <a:pt x="1008683" y="830231"/>
                    <a:pt x="991988" y="846927"/>
                  </a:cubicBezTo>
                  <a:cubicBezTo>
                    <a:pt x="975292" y="863623"/>
                    <a:pt x="952648" y="873003"/>
                    <a:pt x="929036" y="873003"/>
                  </a:cubicBezTo>
                  <a:lnTo>
                    <a:pt x="89027" y="873003"/>
                  </a:lnTo>
                  <a:cubicBezTo>
                    <a:pt x="39859" y="873003"/>
                    <a:pt x="0" y="833144"/>
                    <a:pt x="0" y="783976"/>
                  </a:cubicBezTo>
                  <a:lnTo>
                    <a:pt x="0" y="89027"/>
                  </a:lnTo>
                  <a:cubicBezTo>
                    <a:pt x="0" y="39859"/>
                    <a:pt x="39859" y="0"/>
                    <a:pt x="89027" y="0"/>
                  </a:cubicBezTo>
                  <a:close/>
                </a:path>
              </a:pathLst>
            </a:custGeom>
            <a:solidFill>
              <a:srgbClr val="FDFDFD"/>
            </a:solidFill>
          </p:spPr>
          <p:txBody>
            <a:bodyPr/>
            <a:lstStyle/>
            <a:p>
              <a:endParaRPr lang="pt-BR"/>
            </a:p>
          </p:txBody>
        </p:sp>
        <p:sp>
          <p:nvSpPr>
            <p:cNvPr id="13" name="TextBox 13">
              <a:extLst>
                <a:ext uri="{FF2B5EF4-FFF2-40B4-BE49-F238E27FC236}">
                  <a16:creationId xmlns:a16="http://schemas.microsoft.com/office/drawing/2014/main" id="{695A9427-5423-913A-DF11-2F956A9A028A}"/>
                </a:ext>
              </a:extLst>
            </p:cNvPr>
            <p:cNvSpPr txBox="1"/>
            <p:nvPr/>
          </p:nvSpPr>
          <p:spPr>
            <a:xfrm>
              <a:off x="0" y="-38100"/>
              <a:ext cx="1018063" cy="911102"/>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 name="TextBox 16">
            <a:extLst>
              <a:ext uri="{FF2B5EF4-FFF2-40B4-BE49-F238E27FC236}">
                <a16:creationId xmlns:a16="http://schemas.microsoft.com/office/drawing/2014/main" id="{08285334-A3BE-0D09-6AF8-D1F17FF2E78B}"/>
              </a:ext>
            </a:extLst>
          </p:cNvPr>
          <p:cNvSpPr txBox="1"/>
          <p:nvPr/>
        </p:nvSpPr>
        <p:spPr>
          <a:xfrm>
            <a:off x="979625" y="4856502"/>
            <a:ext cx="3506567" cy="380232"/>
          </a:xfrm>
          <a:prstGeom prst="rect">
            <a:avLst/>
          </a:prstGeom>
        </p:spPr>
        <p:txBody>
          <a:bodyPr wrap="square" lIns="0" tIns="0" rIns="0" bIns="0" rtlCol="0" anchor="t">
            <a:spAutoFit/>
          </a:bodyPr>
          <a:lstStyle/>
          <a:p>
            <a:pPr algn="ctr">
              <a:lnSpc>
                <a:spcPts val="3200"/>
              </a:lnSpc>
              <a:spcBef>
                <a:spcPct val="0"/>
              </a:spcBef>
            </a:pPr>
            <a:r>
              <a:rPr lang="en-US" sz="2286">
                <a:solidFill>
                  <a:srgbClr val="051D40"/>
                </a:solidFill>
                <a:latin typeface="Montserrat"/>
                <a:sym typeface="TT Interphases Bold"/>
              </a:rPr>
              <a:t>Interface web simples</a:t>
            </a:r>
          </a:p>
        </p:txBody>
      </p:sp>
      <p:sp>
        <p:nvSpPr>
          <p:cNvPr id="18" name="Freeform 18">
            <a:extLst>
              <a:ext uri="{FF2B5EF4-FFF2-40B4-BE49-F238E27FC236}">
                <a16:creationId xmlns:a16="http://schemas.microsoft.com/office/drawing/2014/main" id="{8371E34E-0CCC-DDE6-B48C-0DCD92D9205E}"/>
              </a:ext>
            </a:extLst>
          </p:cNvPr>
          <p:cNvSpPr/>
          <p:nvPr/>
        </p:nvSpPr>
        <p:spPr>
          <a:xfrm>
            <a:off x="4637084" y="5046618"/>
            <a:ext cx="5020545" cy="944552"/>
          </a:xfrm>
          <a:custGeom>
            <a:avLst/>
            <a:gdLst/>
            <a:ahLst/>
            <a:cxnLst/>
            <a:rect l="l" t="t" r="r" b="b"/>
            <a:pathLst>
              <a:path w="6694060" h="1259402">
                <a:moveTo>
                  <a:pt x="0" y="0"/>
                </a:moveTo>
                <a:lnTo>
                  <a:pt x="6694060" y="0"/>
                </a:lnTo>
                <a:lnTo>
                  <a:pt x="6694060" y="1259402"/>
                </a:lnTo>
                <a:lnTo>
                  <a:pt x="0" y="1259402"/>
                </a:lnTo>
                <a:lnTo>
                  <a:pt x="0" y="0"/>
                </a:lnTo>
                <a:close/>
              </a:path>
            </a:pathLst>
          </a:custGeom>
          <a:blipFill>
            <a:blip r:embed="rId2"/>
            <a:stretch>
              <a:fillRect t="-2664" r="-335" b="-2664"/>
            </a:stretch>
          </a:blipFill>
        </p:spPr>
        <p:txBody>
          <a:bodyPr/>
          <a:lstStyle/>
          <a:p>
            <a:endParaRPr lang="pt-BR"/>
          </a:p>
        </p:txBody>
      </p:sp>
      <p:grpSp>
        <p:nvGrpSpPr>
          <p:cNvPr id="19" name="Group 19">
            <a:extLst>
              <a:ext uri="{FF2B5EF4-FFF2-40B4-BE49-F238E27FC236}">
                <a16:creationId xmlns:a16="http://schemas.microsoft.com/office/drawing/2014/main" id="{EFC4F3CF-2FED-6CD0-6C56-8C54E1FBBFA1}"/>
              </a:ext>
            </a:extLst>
          </p:cNvPr>
          <p:cNvGrpSpPr/>
          <p:nvPr/>
        </p:nvGrpSpPr>
        <p:grpSpPr>
          <a:xfrm>
            <a:off x="5089085" y="2203327"/>
            <a:ext cx="3826315" cy="3424315"/>
            <a:chOff x="0" y="-38100"/>
            <a:chExt cx="1018063" cy="911103"/>
          </a:xfrm>
        </p:grpSpPr>
        <p:sp>
          <p:nvSpPr>
            <p:cNvPr id="20" name="Freeform 20">
              <a:extLst>
                <a:ext uri="{FF2B5EF4-FFF2-40B4-BE49-F238E27FC236}">
                  <a16:creationId xmlns:a16="http://schemas.microsoft.com/office/drawing/2014/main" id="{C2BA4D6F-9F7D-6347-13B1-17DAB725CB24}"/>
                </a:ext>
              </a:extLst>
            </p:cNvPr>
            <p:cNvSpPr/>
            <p:nvPr/>
          </p:nvSpPr>
          <p:spPr>
            <a:xfrm>
              <a:off x="0" y="0"/>
              <a:ext cx="1018063" cy="873003"/>
            </a:xfrm>
            <a:custGeom>
              <a:avLst/>
              <a:gdLst/>
              <a:ahLst/>
              <a:cxnLst/>
              <a:rect l="l" t="t" r="r" b="b"/>
              <a:pathLst>
                <a:path w="1018063" h="873003">
                  <a:moveTo>
                    <a:pt x="89027" y="0"/>
                  </a:moveTo>
                  <a:lnTo>
                    <a:pt x="929036" y="0"/>
                  </a:lnTo>
                  <a:cubicBezTo>
                    <a:pt x="978204" y="0"/>
                    <a:pt x="1018063" y="39859"/>
                    <a:pt x="1018063" y="89027"/>
                  </a:cubicBezTo>
                  <a:lnTo>
                    <a:pt x="1018063" y="783976"/>
                  </a:lnTo>
                  <a:cubicBezTo>
                    <a:pt x="1018063" y="807587"/>
                    <a:pt x="1008683" y="830231"/>
                    <a:pt x="991988" y="846927"/>
                  </a:cubicBezTo>
                  <a:cubicBezTo>
                    <a:pt x="975292" y="863623"/>
                    <a:pt x="952648" y="873003"/>
                    <a:pt x="929036" y="873003"/>
                  </a:cubicBezTo>
                  <a:lnTo>
                    <a:pt x="89027" y="873003"/>
                  </a:lnTo>
                  <a:cubicBezTo>
                    <a:pt x="39859" y="873003"/>
                    <a:pt x="0" y="833144"/>
                    <a:pt x="0" y="783976"/>
                  </a:cubicBezTo>
                  <a:lnTo>
                    <a:pt x="0" y="89027"/>
                  </a:lnTo>
                  <a:cubicBezTo>
                    <a:pt x="0" y="39859"/>
                    <a:pt x="39859" y="0"/>
                    <a:pt x="89027" y="0"/>
                  </a:cubicBezTo>
                  <a:close/>
                </a:path>
              </a:pathLst>
            </a:custGeom>
            <a:solidFill>
              <a:srgbClr val="FDFDFD"/>
            </a:solidFill>
          </p:spPr>
          <p:txBody>
            <a:bodyPr/>
            <a:lstStyle/>
            <a:p>
              <a:endParaRPr lang="pt-BR"/>
            </a:p>
          </p:txBody>
        </p:sp>
        <p:sp>
          <p:nvSpPr>
            <p:cNvPr id="21" name="TextBox 21">
              <a:extLst>
                <a:ext uri="{FF2B5EF4-FFF2-40B4-BE49-F238E27FC236}">
                  <a16:creationId xmlns:a16="http://schemas.microsoft.com/office/drawing/2014/main" id="{133750E8-B97C-44CF-82F5-419113EB58E1}"/>
                </a:ext>
              </a:extLst>
            </p:cNvPr>
            <p:cNvSpPr txBox="1"/>
            <p:nvPr/>
          </p:nvSpPr>
          <p:spPr>
            <a:xfrm>
              <a:off x="0" y="-38100"/>
              <a:ext cx="1018063" cy="911102"/>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TextBox 26">
            <a:extLst>
              <a:ext uri="{FF2B5EF4-FFF2-40B4-BE49-F238E27FC236}">
                <a16:creationId xmlns:a16="http://schemas.microsoft.com/office/drawing/2014/main" id="{E959352A-DF60-99A4-C674-B24DE32343EC}"/>
              </a:ext>
            </a:extLst>
          </p:cNvPr>
          <p:cNvSpPr txBox="1"/>
          <p:nvPr/>
        </p:nvSpPr>
        <p:spPr>
          <a:xfrm>
            <a:off x="5563539" y="4906298"/>
            <a:ext cx="2877407" cy="380232"/>
          </a:xfrm>
          <a:prstGeom prst="rect">
            <a:avLst/>
          </a:prstGeom>
        </p:spPr>
        <p:txBody>
          <a:bodyPr lIns="0" tIns="0" rIns="0" bIns="0" rtlCol="0" anchor="t">
            <a:spAutoFit/>
          </a:bodyPr>
          <a:lstStyle/>
          <a:p>
            <a:pPr marL="0" marR="0" lvl="0" indent="0" algn="ctr" defTabSz="914400" rtl="0" eaLnBrk="1" fontAlgn="auto" latinLnBrk="0" hangingPunct="1">
              <a:lnSpc>
                <a:spcPts val="3200"/>
              </a:lnSpc>
              <a:spcBef>
                <a:spcPct val="0"/>
              </a:spcBef>
              <a:spcAft>
                <a:spcPts val="0"/>
              </a:spcAft>
              <a:buClrTx/>
              <a:buSzTx/>
              <a:buFontTx/>
              <a:buNone/>
              <a:tabLst/>
              <a:defRPr/>
            </a:pPr>
            <a:r>
              <a:rPr kumimoji="0" lang="en-US" sz="2286" b="0" i="0" u="none" strike="noStrike" kern="1200" cap="none" spc="0" normalizeH="0" baseline="0" noProof="0" err="1">
                <a:ln>
                  <a:noFill/>
                </a:ln>
                <a:solidFill>
                  <a:srgbClr val="051D40"/>
                </a:solidFill>
                <a:effectLst/>
                <a:uLnTx/>
                <a:uFillTx/>
                <a:latin typeface="Montserrat"/>
                <a:ea typeface="Montserrat"/>
                <a:cs typeface="Montserrat"/>
                <a:sym typeface="Montserrat"/>
              </a:rPr>
              <a:t>Apenas</a:t>
            </a:r>
            <a:r>
              <a:rPr kumimoji="0" lang="en-US" sz="2286" b="0" i="0" u="none" strike="noStrike" kern="1200" cap="none" spc="0" normalizeH="0" baseline="0" noProof="0">
                <a:ln>
                  <a:noFill/>
                </a:ln>
                <a:solidFill>
                  <a:srgbClr val="051D40"/>
                </a:solidFill>
                <a:effectLst/>
                <a:uLnTx/>
                <a:uFillTx/>
                <a:latin typeface="Montserrat"/>
                <a:ea typeface="Montserrat"/>
                <a:cs typeface="Montserrat"/>
                <a:sym typeface="Montserrat"/>
              </a:rPr>
              <a:t> web</a:t>
            </a:r>
          </a:p>
        </p:txBody>
      </p:sp>
      <p:sp>
        <p:nvSpPr>
          <p:cNvPr id="28" name="Freeform 28">
            <a:extLst>
              <a:ext uri="{FF2B5EF4-FFF2-40B4-BE49-F238E27FC236}">
                <a16:creationId xmlns:a16="http://schemas.microsoft.com/office/drawing/2014/main" id="{5AE4FCE6-899D-6012-5EDF-12F703209EAC}"/>
              </a:ext>
            </a:extLst>
          </p:cNvPr>
          <p:cNvSpPr/>
          <p:nvPr/>
        </p:nvSpPr>
        <p:spPr>
          <a:xfrm>
            <a:off x="8663585" y="5113006"/>
            <a:ext cx="5020545" cy="944551"/>
          </a:xfrm>
          <a:custGeom>
            <a:avLst/>
            <a:gdLst/>
            <a:ahLst/>
            <a:cxnLst/>
            <a:rect l="l" t="t" r="r" b="b"/>
            <a:pathLst>
              <a:path w="6694060" h="1259402">
                <a:moveTo>
                  <a:pt x="0" y="0"/>
                </a:moveTo>
                <a:lnTo>
                  <a:pt x="6694060" y="0"/>
                </a:lnTo>
                <a:lnTo>
                  <a:pt x="6694060" y="1259402"/>
                </a:lnTo>
                <a:lnTo>
                  <a:pt x="0" y="1259402"/>
                </a:lnTo>
                <a:lnTo>
                  <a:pt x="0" y="0"/>
                </a:lnTo>
                <a:close/>
              </a:path>
            </a:pathLst>
          </a:custGeom>
          <a:blipFill>
            <a:blip r:embed="rId2"/>
            <a:stretch>
              <a:fillRect t="-2664" r="-335" b="-2664"/>
            </a:stretch>
          </a:blipFill>
        </p:spPr>
        <p:txBody>
          <a:bodyPr/>
          <a:lstStyle/>
          <a:p>
            <a:endParaRPr lang="pt-BR"/>
          </a:p>
        </p:txBody>
      </p:sp>
      <p:grpSp>
        <p:nvGrpSpPr>
          <p:cNvPr id="29" name="Group 29">
            <a:extLst>
              <a:ext uri="{FF2B5EF4-FFF2-40B4-BE49-F238E27FC236}">
                <a16:creationId xmlns:a16="http://schemas.microsoft.com/office/drawing/2014/main" id="{08D1EDF2-6D89-CE40-E6F0-26309CA12C66}"/>
              </a:ext>
            </a:extLst>
          </p:cNvPr>
          <p:cNvGrpSpPr/>
          <p:nvPr/>
        </p:nvGrpSpPr>
        <p:grpSpPr>
          <a:xfrm>
            <a:off x="9261877" y="2203327"/>
            <a:ext cx="3826315" cy="3424314"/>
            <a:chOff x="0" y="-38100"/>
            <a:chExt cx="1018063" cy="911103"/>
          </a:xfrm>
        </p:grpSpPr>
        <p:sp>
          <p:nvSpPr>
            <p:cNvPr id="30" name="Freeform 30">
              <a:extLst>
                <a:ext uri="{FF2B5EF4-FFF2-40B4-BE49-F238E27FC236}">
                  <a16:creationId xmlns:a16="http://schemas.microsoft.com/office/drawing/2014/main" id="{86BC7B9C-6D77-1CDE-5603-6D90B4A9FDB8}"/>
                </a:ext>
              </a:extLst>
            </p:cNvPr>
            <p:cNvSpPr/>
            <p:nvPr/>
          </p:nvSpPr>
          <p:spPr>
            <a:xfrm>
              <a:off x="0" y="0"/>
              <a:ext cx="1018063" cy="873003"/>
            </a:xfrm>
            <a:custGeom>
              <a:avLst/>
              <a:gdLst/>
              <a:ahLst/>
              <a:cxnLst/>
              <a:rect l="l" t="t" r="r" b="b"/>
              <a:pathLst>
                <a:path w="1018063" h="873003">
                  <a:moveTo>
                    <a:pt x="89027" y="0"/>
                  </a:moveTo>
                  <a:lnTo>
                    <a:pt x="929036" y="0"/>
                  </a:lnTo>
                  <a:cubicBezTo>
                    <a:pt x="978204" y="0"/>
                    <a:pt x="1018063" y="39859"/>
                    <a:pt x="1018063" y="89027"/>
                  </a:cubicBezTo>
                  <a:lnTo>
                    <a:pt x="1018063" y="783976"/>
                  </a:lnTo>
                  <a:cubicBezTo>
                    <a:pt x="1018063" y="807587"/>
                    <a:pt x="1008683" y="830231"/>
                    <a:pt x="991988" y="846927"/>
                  </a:cubicBezTo>
                  <a:cubicBezTo>
                    <a:pt x="975292" y="863623"/>
                    <a:pt x="952648" y="873003"/>
                    <a:pt x="929036" y="873003"/>
                  </a:cubicBezTo>
                  <a:lnTo>
                    <a:pt x="89027" y="873003"/>
                  </a:lnTo>
                  <a:cubicBezTo>
                    <a:pt x="39859" y="873003"/>
                    <a:pt x="0" y="833144"/>
                    <a:pt x="0" y="783976"/>
                  </a:cubicBezTo>
                  <a:lnTo>
                    <a:pt x="0" y="89027"/>
                  </a:lnTo>
                  <a:cubicBezTo>
                    <a:pt x="0" y="39859"/>
                    <a:pt x="39859" y="0"/>
                    <a:pt x="89027" y="0"/>
                  </a:cubicBezTo>
                  <a:close/>
                </a:path>
              </a:pathLst>
            </a:custGeom>
            <a:solidFill>
              <a:srgbClr val="FDFDFD"/>
            </a:solidFill>
          </p:spPr>
          <p:txBody>
            <a:bodyPr/>
            <a:lstStyle/>
            <a:p>
              <a:endParaRPr lang="pt-BR"/>
            </a:p>
          </p:txBody>
        </p:sp>
        <p:sp>
          <p:nvSpPr>
            <p:cNvPr id="31" name="TextBox 31">
              <a:extLst>
                <a:ext uri="{FF2B5EF4-FFF2-40B4-BE49-F238E27FC236}">
                  <a16:creationId xmlns:a16="http://schemas.microsoft.com/office/drawing/2014/main" id="{62357C23-BE3E-A09A-8319-6C91A1C34999}"/>
                </a:ext>
              </a:extLst>
            </p:cNvPr>
            <p:cNvSpPr txBox="1"/>
            <p:nvPr/>
          </p:nvSpPr>
          <p:spPr>
            <a:xfrm>
              <a:off x="0" y="-38100"/>
              <a:ext cx="1018063" cy="911102"/>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2" name="TextBox 32">
            <a:extLst>
              <a:ext uri="{FF2B5EF4-FFF2-40B4-BE49-F238E27FC236}">
                <a16:creationId xmlns:a16="http://schemas.microsoft.com/office/drawing/2014/main" id="{F4832DEE-04A5-A620-AC3C-82ECC1129824}"/>
              </a:ext>
            </a:extLst>
          </p:cNvPr>
          <p:cNvSpPr txBox="1"/>
          <p:nvPr/>
        </p:nvSpPr>
        <p:spPr>
          <a:xfrm>
            <a:off x="9736331" y="4906297"/>
            <a:ext cx="2877407" cy="380232"/>
          </a:xfrm>
          <a:prstGeom prst="rect">
            <a:avLst/>
          </a:prstGeom>
        </p:spPr>
        <p:txBody>
          <a:bodyPr lIns="0" tIns="0" rIns="0" bIns="0" rtlCol="0" anchor="t">
            <a:spAutoFit/>
          </a:bodyPr>
          <a:lstStyle/>
          <a:p>
            <a:pPr marL="0" marR="0" lvl="0" indent="0" algn="ctr" defTabSz="914400" rtl="0" eaLnBrk="1" fontAlgn="auto" latinLnBrk="0" hangingPunct="1">
              <a:lnSpc>
                <a:spcPts val="3200"/>
              </a:lnSpc>
              <a:spcBef>
                <a:spcPct val="0"/>
              </a:spcBef>
              <a:spcAft>
                <a:spcPts val="0"/>
              </a:spcAft>
              <a:buClrTx/>
              <a:buSzTx/>
              <a:buFontTx/>
              <a:buNone/>
              <a:tabLst/>
              <a:defRPr/>
            </a:pPr>
            <a:r>
              <a:rPr kumimoji="0" lang="en-US" sz="2286" b="0" i="0" u="none" strike="noStrike" kern="1200" cap="none" spc="0" normalizeH="0" baseline="0" noProof="0" err="1">
                <a:ln>
                  <a:noFill/>
                </a:ln>
                <a:solidFill>
                  <a:srgbClr val="051D40"/>
                </a:solidFill>
                <a:effectLst/>
                <a:uLnTx/>
                <a:uFillTx/>
                <a:latin typeface="Montserrat"/>
                <a:ea typeface="Montserrat"/>
                <a:cs typeface="Montserrat"/>
                <a:sym typeface="Montserrat"/>
              </a:rPr>
              <a:t>Acesso</a:t>
            </a:r>
            <a:r>
              <a:rPr kumimoji="0" lang="en-US" sz="2286" b="0" i="0" u="none" strike="noStrike" kern="1200" cap="none" spc="0" normalizeH="0" baseline="0" noProof="0">
                <a:ln>
                  <a:noFill/>
                </a:ln>
                <a:solidFill>
                  <a:srgbClr val="051D40"/>
                </a:solidFill>
                <a:effectLst/>
                <a:uLnTx/>
                <a:uFillTx/>
                <a:latin typeface="Montserrat"/>
                <a:ea typeface="Montserrat"/>
                <a:cs typeface="Montserrat"/>
                <a:sym typeface="Montserrat"/>
              </a:rPr>
              <a:t> </a:t>
            </a:r>
            <a:r>
              <a:rPr kumimoji="0" lang="en-US" sz="2286" b="0" i="0" u="none" strike="noStrike" kern="1200" cap="none" spc="0" normalizeH="0" baseline="0" noProof="0" err="1">
                <a:ln>
                  <a:noFill/>
                </a:ln>
                <a:solidFill>
                  <a:srgbClr val="051D40"/>
                </a:solidFill>
                <a:effectLst/>
                <a:uLnTx/>
                <a:uFillTx/>
                <a:latin typeface="Montserrat"/>
                <a:ea typeface="Montserrat"/>
                <a:cs typeface="Montserrat"/>
                <a:sym typeface="Montserrat"/>
              </a:rPr>
              <a:t>publico</a:t>
            </a:r>
            <a:endParaRPr kumimoji="0" lang="en-US" sz="2286" b="0" i="0" u="none" strike="noStrike" kern="1200" cap="none" spc="0" normalizeH="0" baseline="0" noProof="0">
              <a:ln>
                <a:noFill/>
              </a:ln>
              <a:solidFill>
                <a:srgbClr val="051D40"/>
              </a:solidFill>
              <a:effectLst/>
              <a:uLnTx/>
              <a:uFillTx/>
              <a:latin typeface="Montserrat"/>
              <a:ea typeface="Montserrat"/>
              <a:cs typeface="Montserrat"/>
              <a:sym typeface="Montserrat"/>
            </a:endParaRPr>
          </a:p>
        </p:txBody>
      </p:sp>
      <p:sp>
        <p:nvSpPr>
          <p:cNvPr id="36" name="Freeform 36">
            <a:extLst>
              <a:ext uri="{FF2B5EF4-FFF2-40B4-BE49-F238E27FC236}">
                <a16:creationId xmlns:a16="http://schemas.microsoft.com/office/drawing/2014/main" id="{1A85CEE1-6190-0086-B8CA-D9C1CE4029F7}"/>
              </a:ext>
            </a:extLst>
          </p:cNvPr>
          <p:cNvSpPr/>
          <p:nvPr/>
        </p:nvSpPr>
        <p:spPr>
          <a:xfrm>
            <a:off x="12899697" y="5113006"/>
            <a:ext cx="5020545" cy="944551"/>
          </a:xfrm>
          <a:custGeom>
            <a:avLst/>
            <a:gdLst/>
            <a:ahLst/>
            <a:cxnLst/>
            <a:rect l="l" t="t" r="r" b="b"/>
            <a:pathLst>
              <a:path w="6694060" h="1259402">
                <a:moveTo>
                  <a:pt x="0" y="0"/>
                </a:moveTo>
                <a:lnTo>
                  <a:pt x="6694060" y="0"/>
                </a:lnTo>
                <a:lnTo>
                  <a:pt x="6694060" y="1259402"/>
                </a:lnTo>
                <a:lnTo>
                  <a:pt x="0" y="1259402"/>
                </a:lnTo>
                <a:lnTo>
                  <a:pt x="0" y="0"/>
                </a:lnTo>
                <a:close/>
              </a:path>
            </a:pathLst>
          </a:custGeom>
          <a:blipFill>
            <a:blip r:embed="rId2"/>
            <a:stretch>
              <a:fillRect t="-2664" r="-335" b="-2664"/>
            </a:stretch>
          </a:blipFill>
        </p:spPr>
        <p:txBody>
          <a:bodyPr/>
          <a:lstStyle/>
          <a:p>
            <a:endParaRPr lang="pt-BR"/>
          </a:p>
        </p:txBody>
      </p:sp>
      <p:grpSp>
        <p:nvGrpSpPr>
          <p:cNvPr id="37" name="Group 37">
            <a:extLst>
              <a:ext uri="{FF2B5EF4-FFF2-40B4-BE49-F238E27FC236}">
                <a16:creationId xmlns:a16="http://schemas.microsoft.com/office/drawing/2014/main" id="{5339361E-151F-91C1-4ED5-9AE4BD474034}"/>
              </a:ext>
            </a:extLst>
          </p:cNvPr>
          <p:cNvGrpSpPr/>
          <p:nvPr/>
        </p:nvGrpSpPr>
        <p:grpSpPr>
          <a:xfrm>
            <a:off x="13497989" y="2203327"/>
            <a:ext cx="3826315" cy="3424314"/>
            <a:chOff x="0" y="-38100"/>
            <a:chExt cx="1018063" cy="911103"/>
          </a:xfrm>
        </p:grpSpPr>
        <p:sp>
          <p:nvSpPr>
            <p:cNvPr id="38" name="Freeform 38">
              <a:extLst>
                <a:ext uri="{FF2B5EF4-FFF2-40B4-BE49-F238E27FC236}">
                  <a16:creationId xmlns:a16="http://schemas.microsoft.com/office/drawing/2014/main" id="{32F23FAF-6DD7-41C7-A9B6-DBBC0624D04D}"/>
                </a:ext>
              </a:extLst>
            </p:cNvPr>
            <p:cNvSpPr/>
            <p:nvPr/>
          </p:nvSpPr>
          <p:spPr>
            <a:xfrm>
              <a:off x="0" y="0"/>
              <a:ext cx="1018063" cy="873003"/>
            </a:xfrm>
            <a:custGeom>
              <a:avLst/>
              <a:gdLst/>
              <a:ahLst/>
              <a:cxnLst/>
              <a:rect l="l" t="t" r="r" b="b"/>
              <a:pathLst>
                <a:path w="1018063" h="873003">
                  <a:moveTo>
                    <a:pt x="89027" y="0"/>
                  </a:moveTo>
                  <a:lnTo>
                    <a:pt x="929036" y="0"/>
                  </a:lnTo>
                  <a:cubicBezTo>
                    <a:pt x="978204" y="0"/>
                    <a:pt x="1018063" y="39859"/>
                    <a:pt x="1018063" y="89027"/>
                  </a:cubicBezTo>
                  <a:lnTo>
                    <a:pt x="1018063" y="783976"/>
                  </a:lnTo>
                  <a:cubicBezTo>
                    <a:pt x="1018063" y="807587"/>
                    <a:pt x="1008683" y="830231"/>
                    <a:pt x="991988" y="846927"/>
                  </a:cubicBezTo>
                  <a:cubicBezTo>
                    <a:pt x="975292" y="863623"/>
                    <a:pt x="952648" y="873003"/>
                    <a:pt x="929036" y="873003"/>
                  </a:cubicBezTo>
                  <a:lnTo>
                    <a:pt x="89027" y="873003"/>
                  </a:lnTo>
                  <a:cubicBezTo>
                    <a:pt x="39859" y="873003"/>
                    <a:pt x="0" y="833144"/>
                    <a:pt x="0" y="783976"/>
                  </a:cubicBezTo>
                  <a:lnTo>
                    <a:pt x="0" y="89027"/>
                  </a:lnTo>
                  <a:cubicBezTo>
                    <a:pt x="0" y="39859"/>
                    <a:pt x="39859" y="0"/>
                    <a:pt x="89027" y="0"/>
                  </a:cubicBezTo>
                  <a:close/>
                </a:path>
              </a:pathLst>
            </a:custGeom>
            <a:solidFill>
              <a:srgbClr val="FDFDFD"/>
            </a:solidFill>
          </p:spPr>
          <p:txBody>
            <a:bodyPr/>
            <a:lstStyle/>
            <a:p>
              <a:endParaRPr lang="pt-BR"/>
            </a:p>
          </p:txBody>
        </p:sp>
        <p:sp>
          <p:nvSpPr>
            <p:cNvPr id="39" name="TextBox 39">
              <a:extLst>
                <a:ext uri="{FF2B5EF4-FFF2-40B4-BE49-F238E27FC236}">
                  <a16:creationId xmlns:a16="http://schemas.microsoft.com/office/drawing/2014/main" id="{13CEA3DA-0DDD-4057-5F5D-007FB75407ED}"/>
                </a:ext>
              </a:extLst>
            </p:cNvPr>
            <p:cNvSpPr txBox="1"/>
            <p:nvPr/>
          </p:nvSpPr>
          <p:spPr>
            <a:xfrm>
              <a:off x="0" y="-38100"/>
              <a:ext cx="1018063" cy="911102"/>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0" name="TextBox 40">
            <a:extLst>
              <a:ext uri="{FF2B5EF4-FFF2-40B4-BE49-F238E27FC236}">
                <a16:creationId xmlns:a16="http://schemas.microsoft.com/office/drawing/2014/main" id="{57CE29FB-2F43-821C-5FA4-74ED2E572894}"/>
              </a:ext>
            </a:extLst>
          </p:cNvPr>
          <p:cNvSpPr txBox="1"/>
          <p:nvPr/>
        </p:nvSpPr>
        <p:spPr>
          <a:xfrm>
            <a:off x="13663243" y="4922890"/>
            <a:ext cx="3495806" cy="380232"/>
          </a:xfrm>
          <a:prstGeom prst="rect">
            <a:avLst/>
          </a:prstGeom>
        </p:spPr>
        <p:txBody>
          <a:bodyPr wrap="square" lIns="0" tIns="0" rIns="0" bIns="0" rtlCol="0" anchor="t">
            <a:spAutoFit/>
          </a:bodyPr>
          <a:lstStyle/>
          <a:p>
            <a:pPr marL="0" marR="0" lvl="0" indent="0" algn="ctr" defTabSz="914400" rtl="0" eaLnBrk="1" fontAlgn="auto" latinLnBrk="0" hangingPunct="1">
              <a:lnSpc>
                <a:spcPts val="3200"/>
              </a:lnSpc>
              <a:spcBef>
                <a:spcPct val="0"/>
              </a:spcBef>
              <a:spcAft>
                <a:spcPts val="0"/>
              </a:spcAft>
              <a:buClrTx/>
              <a:buSzTx/>
              <a:buFontTx/>
              <a:buNone/>
              <a:tabLst/>
              <a:defRPr/>
            </a:pPr>
            <a:r>
              <a:rPr kumimoji="0" lang="en-US" sz="2286" b="0" i="0" u="none" strike="noStrike" kern="1200" cap="none" spc="0" normalizeH="0" baseline="0" noProof="0" err="1">
                <a:ln>
                  <a:noFill/>
                </a:ln>
                <a:solidFill>
                  <a:srgbClr val="051D40"/>
                </a:solidFill>
                <a:effectLst/>
                <a:uLnTx/>
                <a:uFillTx/>
                <a:latin typeface="Montserrat"/>
                <a:ea typeface="Montserrat"/>
                <a:cs typeface="Montserrat"/>
                <a:sym typeface="Montserrat"/>
              </a:rPr>
              <a:t>Infraestrutura</a:t>
            </a:r>
            <a:r>
              <a:rPr kumimoji="0" lang="en-US" sz="2286" b="0" i="0" u="none" strike="noStrike" kern="1200" cap="none" spc="0" normalizeH="0" baseline="0" noProof="0">
                <a:ln>
                  <a:noFill/>
                </a:ln>
                <a:solidFill>
                  <a:srgbClr val="051D40"/>
                </a:solidFill>
                <a:effectLst/>
                <a:uLnTx/>
                <a:uFillTx/>
                <a:latin typeface="Montserrat"/>
                <a:ea typeface="Montserrat"/>
                <a:cs typeface="Montserrat"/>
                <a:sym typeface="Montserrat"/>
              </a:rPr>
              <a:t> </a:t>
            </a:r>
            <a:r>
              <a:rPr kumimoji="0" lang="en-US" sz="2286" b="0" i="0" u="none" strike="noStrike" kern="1200" cap="none" spc="0" normalizeH="0" baseline="0" noProof="0" err="1">
                <a:ln>
                  <a:noFill/>
                </a:ln>
                <a:solidFill>
                  <a:srgbClr val="051D40"/>
                </a:solidFill>
                <a:effectLst/>
                <a:uLnTx/>
                <a:uFillTx/>
                <a:latin typeface="Montserrat"/>
                <a:ea typeface="Montserrat"/>
                <a:cs typeface="Montserrat"/>
                <a:sym typeface="Montserrat"/>
              </a:rPr>
              <a:t>estável</a:t>
            </a:r>
            <a:endParaRPr kumimoji="0" lang="en-US" sz="2286" b="0" i="0" u="none" strike="noStrike" kern="1200" cap="none" spc="0" normalizeH="0" baseline="0" noProof="0">
              <a:ln>
                <a:noFill/>
              </a:ln>
              <a:solidFill>
                <a:srgbClr val="051D40"/>
              </a:solidFill>
              <a:effectLst/>
              <a:uLnTx/>
              <a:uFillTx/>
              <a:latin typeface="Montserrat"/>
              <a:ea typeface="Montserrat"/>
              <a:cs typeface="Montserrat"/>
              <a:sym typeface="Montserrat"/>
            </a:endParaRPr>
          </a:p>
        </p:txBody>
      </p:sp>
      <p:sp>
        <p:nvSpPr>
          <p:cNvPr id="44" name="Freeform 44">
            <a:extLst>
              <a:ext uri="{FF2B5EF4-FFF2-40B4-BE49-F238E27FC236}">
                <a16:creationId xmlns:a16="http://schemas.microsoft.com/office/drawing/2014/main" id="{3AE6E58E-A4F8-3AC9-815B-34CCCE3663EB}"/>
              </a:ext>
            </a:extLst>
          </p:cNvPr>
          <p:cNvSpPr/>
          <p:nvPr/>
        </p:nvSpPr>
        <p:spPr>
          <a:xfrm>
            <a:off x="295198" y="8840361"/>
            <a:ext cx="5020545" cy="944552"/>
          </a:xfrm>
          <a:custGeom>
            <a:avLst/>
            <a:gdLst/>
            <a:ahLst/>
            <a:cxnLst/>
            <a:rect l="l" t="t" r="r" b="b"/>
            <a:pathLst>
              <a:path w="6694060" h="1259402">
                <a:moveTo>
                  <a:pt x="0" y="0"/>
                </a:moveTo>
                <a:lnTo>
                  <a:pt x="6694060" y="0"/>
                </a:lnTo>
                <a:lnTo>
                  <a:pt x="6694060" y="1259401"/>
                </a:lnTo>
                <a:lnTo>
                  <a:pt x="0" y="1259401"/>
                </a:lnTo>
                <a:lnTo>
                  <a:pt x="0" y="0"/>
                </a:lnTo>
                <a:close/>
              </a:path>
            </a:pathLst>
          </a:custGeom>
          <a:blipFill>
            <a:blip r:embed="rId2"/>
            <a:stretch>
              <a:fillRect t="-2664" r="-335" b="-2664"/>
            </a:stretch>
          </a:blipFill>
        </p:spPr>
        <p:txBody>
          <a:bodyPr/>
          <a:lstStyle/>
          <a:p>
            <a:endParaRPr lang="pt-BR"/>
          </a:p>
        </p:txBody>
      </p:sp>
      <p:grpSp>
        <p:nvGrpSpPr>
          <p:cNvPr id="45" name="Group 45">
            <a:extLst>
              <a:ext uri="{FF2B5EF4-FFF2-40B4-BE49-F238E27FC236}">
                <a16:creationId xmlns:a16="http://schemas.microsoft.com/office/drawing/2014/main" id="{B6E0E125-1BA1-4E5A-678C-D0501395F7CE}"/>
              </a:ext>
            </a:extLst>
          </p:cNvPr>
          <p:cNvGrpSpPr/>
          <p:nvPr/>
        </p:nvGrpSpPr>
        <p:grpSpPr>
          <a:xfrm>
            <a:off x="892313" y="5952846"/>
            <a:ext cx="3826315" cy="3424315"/>
            <a:chOff x="0" y="-38100"/>
            <a:chExt cx="1018063" cy="911103"/>
          </a:xfrm>
        </p:grpSpPr>
        <p:sp>
          <p:nvSpPr>
            <p:cNvPr id="46" name="Freeform 46">
              <a:extLst>
                <a:ext uri="{FF2B5EF4-FFF2-40B4-BE49-F238E27FC236}">
                  <a16:creationId xmlns:a16="http://schemas.microsoft.com/office/drawing/2014/main" id="{DDCDB2CB-8FAD-F1E8-C5F6-2D48890C5449}"/>
                </a:ext>
              </a:extLst>
            </p:cNvPr>
            <p:cNvSpPr/>
            <p:nvPr/>
          </p:nvSpPr>
          <p:spPr>
            <a:xfrm>
              <a:off x="0" y="0"/>
              <a:ext cx="1018063" cy="873003"/>
            </a:xfrm>
            <a:custGeom>
              <a:avLst/>
              <a:gdLst/>
              <a:ahLst/>
              <a:cxnLst/>
              <a:rect l="l" t="t" r="r" b="b"/>
              <a:pathLst>
                <a:path w="1018063" h="873003">
                  <a:moveTo>
                    <a:pt x="89027" y="0"/>
                  </a:moveTo>
                  <a:lnTo>
                    <a:pt x="929036" y="0"/>
                  </a:lnTo>
                  <a:cubicBezTo>
                    <a:pt x="978204" y="0"/>
                    <a:pt x="1018063" y="39859"/>
                    <a:pt x="1018063" y="89027"/>
                  </a:cubicBezTo>
                  <a:lnTo>
                    <a:pt x="1018063" y="783976"/>
                  </a:lnTo>
                  <a:cubicBezTo>
                    <a:pt x="1018063" y="807587"/>
                    <a:pt x="1008683" y="830231"/>
                    <a:pt x="991988" y="846927"/>
                  </a:cubicBezTo>
                  <a:cubicBezTo>
                    <a:pt x="975292" y="863623"/>
                    <a:pt x="952648" y="873003"/>
                    <a:pt x="929036" y="873003"/>
                  </a:cubicBezTo>
                  <a:lnTo>
                    <a:pt x="89027" y="873003"/>
                  </a:lnTo>
                  <a:cubicBezTo>
                    <a:pt x="39859" y="873003"/>
                    <a:pt x="0" y="833144"/>
                    <a:pt x="0" y="783976"/>
                  </a:cubicBezTo>
                  <a:lnTo>
                    <a:pt x="0" y="89027"/>
                  </a:lnTo>
                  <a:cubicBezTo>
                    <a:pt x="0" y="39859"/>
                    <a:pt x="39859" y="0"/>
                    <a:pt x="89027" y="0"/>
                  </a:cubicBezTo>
                  <a:close/>
                </a:path>
              </a:pathLst>
            </a:custGeom>
            <a:solidFill>
              <a:srgbClr val="FDFDFD"/>
            </a:solidFill>
          </p:spPr>
          <p:txBody>
            <a:bodyPr/>
            <a:lstStyle/>
            <a:p>
              <a:endParaRPr lang="pt-BR"/>
            </a:p>
          </p:txBody>
        </p:sp>
        <p:sp>
          <p:nvSpPr>
            <p:cNvPr id="47" name="TextBox 47">
              <a:extLst>
                <a:ext uri="{FF2B5EF4-FFF2-40B4-BE49-F238E27FC236}">
                  <a16:creationId xmlns:a16="http://schemas.microsoft.com/office/drawing/2014/main" id="{604B4EAF-EFE4-33F4-258B-A11D5A460AD7}"/>
                </a:ext>
              </a:extLst>
            </p:cNvPr>
            <p:cNvSpPr txBox="1"/>
            <p:nvPr/>
          </p:nvSpPr>
          <p:spPr>
            <a:xfrm>
              <a:off x="0" y="-38100"/>
              <a:ext cx="1018063" cy="911102"/>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0" name="TextBox 50">
            <a:extLst>
              <a:ext uri="{FF2B5EF4-FFF2-40B4-BE49-F238E27FC236}">
                <a16:creationId xmlns:a16="http://schemas.microsoft.com/office/drawing/2014/main" id="{96954C8F-6312-4499-C0DE-FD3D297C13EB}"/>
              </a:ext>
            </a:extLst>
          </p:cNvPr>
          <p:cNvSpPr txBox="1"/>
          <p:nvPr/>
        </p:nvSpPr>
        <p:spPr>
          <a:xfrm>
            <a:off x="1366767" y="8444615"/>
            <a:ext cx="2877407" cy="790601"/>
          </a:xfrm>
          <a:prstGeom prst="rect">
            <a:avLst/>
          </a:prstGeom>
        </p:spPr>
        <p:txBody>
          <a:bodyPr lIns="0" tIns="0" rIns="0" bIns="0" rtlCol="0" anchor="t">
            <a:spAutoFit/>
          </a:bodyPr>
          <a:lstStyle/>
          <a:p>
            <a:pPr marL="0" marR="0" lvl="0" indent="0" algn="ctr" defTabSz="914400" rtl="0" eaLnBrk="1" fontAlgn="auto" latinLnBrk="0" hangingPunct="1">
              <a:lnSpc>
                <a:spcPts val="3200"/>
              </a:lnSpc>
              <a:spcBef>
                <a:spcPct val="0"/>
              </a:spcBef>
              <a:spcAft>
                <a:spcPts val="0"/>
              </a:spcAft>
              <a:buClrTx/>
              <a:buSzTx/>
              <a:buFontTx/>
              <a:buNone/>
              <a:tabLst/>
              <a:defRPr/>
            </a:pPr>
            <a:r>
              <a:rPr kumimoji="0" lang="en-US" sz="2286" b="0" i="0" u="none" strike="noStrike" kern="1200" cap="none" spc="0" normalizeH="0" baseline="0" noProof="0" err="1">
                <a:ln>
                  <a:noFill/>
                </a:ln>
                <a:solidFill>
                  <a:srgbClr val="051D40"/>
                </a:solidFill>
                <a:effectLst/>
                <a:uLnTx/>
                <a:uFillTx/>
                <a:latin typeface="Montserrat"/>
                <a:ea typeface="Montserrat"/>
                <a:cs typeface="Montserrat"/>
                <a:sym typeface="Montserrat"/>
              </a:rPr>
              <a:t>Suporte</a:t>
            </a:r>
            <a:r>
              <a:rPr kumimoji="0" lang="en-US" sz="2286" b="0" i="0" u="none" strike="noStrike" kern="1200" cap="none" spc="0" normalizeH="0" baseline="0" noProof="0">
                <a:ln>
                  <a:noFill/>
                </a:ln>
                <a:solidFill>
                  <a:srgbClr val="051D40"/>
                </a:solidFill>
                <a:effectLst/>
                <a:uLnTx/>
                <a:uFillTx/>
                <a:latin typeface="Montserrat"/>
                <a:ea typeface="Montserrat"/>
                <a:cs typeface="Montserrat"/>
                <a:sym typeface="Montserrat"/>
              </a:rPr>
              <a:t> a </a:t>
            </a:r>
            <a:r>
              <a:rPr kumimoji="0" lang="en-US" sz="2286" b="0" i="0" u="none" strike="noStrike" kern="1200" cap="none" spc="0" normalizeH="0" baseline="0" noProof="0" err="1">
                <a:ln>
                  <a:noFill/>
                </a:ln>
                <a:solidFill>
                  <a:srgbClr val="051D40"/>
                </a:solidFill>
                <a:effectLst/>
                <a:uLnTx/>
                <a:uFillTx/>
                <a:latin typeface="Montserrat"/>
                <a:ea typeface="Montserrat"/>
                <a:cs typeface="Montserrat"/>
                <a:sym typeface="Montserrat"/>
              </a:rPr>
              <a:t>vários</a:t>
            </a:r>
            <a:r>
              <a:rPr kumimoji="0" lang="en-US" sz="2286" b="0" i="0" u="none" strike="noStrike" kern="1200" cap="none" spc="0" normalizeH="0" baseline="0" noProof="0">
                <a:ln>
                  <a:noFill/>
                </a:ln>
                <a:solidFill>
                  <a:srgbClr val="051D40"/>
                </a:solidFill>
                <a:effectLst/>
                <a:uLnTx/>
                <a:uFillTx/>
                <a:latin typeface="Montserrat"/>
                <a:ea typeface="Montserrat"/>
                <a:cs typeface="Montserrat"/>
                <a:sym typeface="Montserrat"/>
              </a:rPr>
              <a:t> </a:t>
            </a:r>
            <a:r>
              <a:rPr kumimoji="0" lang="en-US" sz="2286" b="0" i="0" u="none" strike="noStrike" kern="1200" cap="none" spc="0" normalizeH="0" baseline="0" noProof="0" err="1">
                <a:ln>
                  <a:noFill/>
                </a:ln>
                <a:solidFill>
                  <a:srgbClr val="051D40"/>
                </a:solidFill>
                <a:effectLst/>
                <a:uLnTx/>
                <a:uFillTx/>
                <a:latin typeface="Montserrat"/>
                <a:ea typeface="Montserrat"/>
                <a:cs typeface="Montserrat"/>
                <a:sym typeface="Montserrat"/>
              </a:rPr>
              <a:t>usuários</a:t>
            </a:r>
            <a:endParaRPr kumimoji="0" lang="en-US" sz="2286" b="0" i="0" u="none" strike="noStrike" kern="1200" cap="none" spc="0" normalizeH="0" baseline="0" noProof="0">
              <a:ln>
                <a:noFill/>
              </a:ln>
              <a:solidFill>
                <a:srgbClr val="051D40"/>
              </a:solidFill>
              <a:effectLst/>
              <a:uLnTx/>
              <a:uFillTx/>
              <a:latin typeface="Montserrat"/>
              <a:ea typeface="Montserrat"/>
              <a:cs typeface="Montserrat"/>
              <a:sym typeface="Montserrat"/>
            </a:endParaRPr>
          </a:p>
        </p:txBody>
      </p:sp>
      <p:sp>
        <p:nvSpPr>
          <p:cNvPr id="52" name="Freeform 52">
            <a:extLst>
              <a:ext uri="{FF2B5EF4-FFF2-40B4-BE49-F238E27FC236}">
                <a16:creationId xmlns:a16="http://schemas.microsoft.com/office/drawing/2014/main" id="{E37DC127-F0F0-6712-3099-3E585FB8C3E8}"/>
              </a:ext>
            </a:extLst>
          </p:cNvPr>
          <p:cNvSpPr/>
          <p:nvPr/>
        </p:nvSpPr>
        <p:spPr>
          <a:xfrm>
            <a:off x="4709645" y="8785055"/>
            <a:ext cx="5020545" cy="944552"/>
          </a:xfrm>
          <a:custGeom>
            <a:avLst/>
            <a:gdLst/>
            <a:ahLst/>
            <a:cxnLst/>
            <a:rect l="l" t="t" r="r" b="b"/>
            <a:pathLst>
              <a:path w="6694060" h="1259402">
                <a:moveTo>
                  <a:pt x="0" y="0"/>
                </a:moveTo>
                <a:lnTo>
                  <a:pt x="6694060" y="0"/>
                </a:lnTo>
                <a:lnTo>
                  <a:pt x="6694060" y="1259402"/>
                </a:lnTo>
                <a:lnTo>
                  <a:pt x="0" y="1259402"/>
                </a:lnTo>
                <a:lnTo>
                  <a:pt x="0" y="0"/>
                </a:lnTo>
                <a:close/>
              </a:path>
            </a:pathLst>
          </a:custGeom>
          <a:blipFill>
            <a:blip r:embed="rId2"/>
            <a:stretch>
              <a:fillRect t="-2664" r="-335" b="-2664"/>
            </a:stretch>
          </a:blipFill>
        </p:spPr>
        <p:txBody>
          <a:bodyPr/>
          <a:lstStyle/>
          <a:p>
            <a:endParaRPr lang="pt-BR"/>
          </a:p>
        </p:txBody>
      </p:sp>
      <p:grpSp>
        <p:nvGrpSpPr>
          <p:cNvPr id="53" name="Group 53">
            <a:extLst>
              <a:ext uri="{FF2B5EF4-FFF2-40B4-BE49-F238E27FC236}">
                <a16:creationId xmlns:a16="http://schemas.microsoft.com/office/drawing/2014/main" id="{5B646ADF-C440-5032-94F5-7AD964A8A1AF}"/>
              </a:ext>
            </a:extLst>
          </p:cNvPr>
          <p:cNvGrpSpPr/>
          <p:nvPr/>
        </p:nvGrpSpPr>
        <p:grpSpPr>
          <a:xfrm>
            <a:off x="5096624" y="5941764"/>
            <a:ext cx="3826315" cy="3424315"/>
            <a:chOff x="0" y="-38100"/>
            <a:chExt cx="1018063" cy="911103"/>
          </a:xfrm>
        </p:grpSpPr>
        <p:sp>
          <p:nvSpPr>
            <p:cNvPr id="54" name="Freeform 54">
              <a:extLst>
                <a:ext uri="{FF2B5EF4-FFF2-40B4-BE49-F238E27FC236}">
                  <a16:creationId xmlns:a16="http://schemas.microsoft.com/office/drawing/2014/main" id="{B18FD934-2C95-5DDE-9D61-9948C4E097DC}"/>
                </a:ext>
              </a:extLst>
            </p:cNvPr>
            <p:cNvSpPr/>
            <p:nvPr/>
          </p:nvSpPr>
          <p:spPr>
            <a:xfrm>
              <a:off x="0" y="0"/>
              <a:ext cx="1018063" cy="873003"/>
            </a:xfrm>
            <a:custGeom>
              <a:avLst/>
              <a:gdLst/>
              <a:ahLst/>
              <a:cxnLst/>
              <a:rect l="l" t="t" r="r" b="b"/>
              <a:pathLst>
                <a:path w="1018063" h="873003">
                  <a:moveTo>
                    <a:pt x="89027" y="0"/>
                  </a:moveTo>
                  <a:lnTo>
                    <a:pt x="929036" y="0"/>
                  </a:lnTo>
                  <a:cubicBezTo>
                    <a:pt x="978204" y="0"/>
                    <a:pt x="1018063" y="39859"/>
                    <a:pt x="1018063" y="89027"/>
                  </a:cubicBezTo>
                  <a:lnTo>
                    <a:pt x="1018063" y="783976"/>
                  </a:lnTo>
                  <a:cubicBezTo>
                    <a:pt x="1018063" y="807587"/>
                    <a:pt x="1008683" y="830231"/>
                    <a:pt x="991988" y="846927"/>
                  </a:cubicBezTo>
                  <a:cubicBezTo>
                    <a:pt x="975292" y="863623"/>
                    <a:pt x="952648" y="873003"/>
                    <a:pt x="929036" y="873003"/>
                  </a:cubicBezTo>
                  <a:lnTo>
                    <a:pt x="89027" y="873003"/>
                  </a:lnTo>
                  <a:cubicBezTo>
                    <a:pt x="39859" y="873003"/>
                    <a:pt x="0" y="833144"/>
                    <a:pt x="0" y="783976"/>
                  </a:cubicBezTo>
                  <a:lnTo>
                    <a:pt x="0" y="89027"/>
                  </a:lnTo>
                  <a:cubicBezTo>
                    <a:pt x="0" y="39859"/>
                    <a:pt x="39859" y="0"/>
                    <a:pt x="89027" y="0"/>
                  </a:cubicBezTo>
                  <a:close/>
                </a:path>
              </a:pathLst>
            </a:custGeom>
            <a:solidFill>
              <a:srgbClr val="FDFDFD"/>
            </a:solidFill>
          </p:spPr>
          <p:txBody>
            <a:bodyPr/>
            <a:lstStyle/>
            <a:p>
              <a:endParaRPr lang="pt-BR"/>
            </a:p>
          </p:txBody>
        </p:sp>
        <p:sp>
          <p:nvSpPr>
            <p:cNvPr id="55" name="TextBox 55">
              <a:extLst>
                <a:ext uri="{FF2B5EF4-FFF2-40B4-BE49-F238E27FC236}">
                  <a16:creationId xmlns:a16="http://schemas.microsoft.com/office/drawing/2014/main" id="{11F52BA5-95A7-6B62-BA9F-8514408600F2}"/>
                </a:ext>
              </a:extLst>
            </p:cNvPr>
            <p:cNvSpPr txBox="1"/>
            <p:nvPr/>
          </p:nvSpPr>
          <p:spPr>
            <a:xfrm>
              <a:off x="0" y="-38100"/>
              <a:ext cx="1018063" cy="911102"/>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0" name="TextBox 60">
            <a:extLst>
              <a:ext uri="{FF2B5EF4-FFF2-40B4-BE49-F238E27FC236}">
                <a16:creationId xmlns:a16="http://schemas.microsoft.com/office/drawing/2014/main" id="{8A36FAEB-A92B-DADF-7A1F-A62E86FC0D7D}"/>
              </a:ext>
            </a:extLst>
          </p:cNvPr>
          <p:cNvSpPr txBox="1"/>
          <p:nvPr/>
        </p:nvSpPr>
        <p:spPr>
          <a:xfrm>
            <a:off x="5571078" y="8466730"/>
            <a:ext cx="2877407" cy="790601"/>
          </a:xfrm>
          <a:prstGeom prst="rect">
            <a:avLst/>
          </a:prstGeom>
        </p:spPr>
        <p:txBody>
          <a:bodyPr wrap="square" lIns="0" tIns="0" rIns="0" bIns="0" rtlCol="0" anchor="t">
            <a:spAutoFit/>
          </a:bodyPr>
          <a:lstStyle/>
          <a:p>
            <a:pPr marL="0" marR="0" lvl="0" indent="0" algn="ctr" defTabSz="914400" rtl="0" eaLnBrk="1" fontAlgn="auto" latinLnBrk="0" hangingPunct="1">
              <a:lnSpc>
                <a:spcPts val="3200"/>
              </a:lnSpc>
              <a:spcBef>
                <a:spcPct val="0"/>
              </a:spcBef>
              <a:spcAft>
                <a:spcPts val="0"/>
              </a:spcAft>
              <a:buClrTx/>
              <a:buSzTx/>
              <a:buFontTx/>
              <a:buNone/>
              <a:tabLst/>
              <a:defRPr/>
            </a:pPr>
            <a:r>
              <a:rPr lang="en-US" sz="2286" err="1">
                <a:solidFill>
                  <a:srgbClr val="051D40"/>
                </a:solidFill>
                <a:latin typeface="Montserrat"/>
                <a:ea typeface="Montserrat"/>
                <a:cs typeface="Montserrat"/>
                <a:sym typeface="Montserrat"/>
              </a:rPr>
              <a:t>Linguagem</a:t>
            </a:r>
            <a:r>
              <a:rPr lang="en-US" sz="2286">
                <a:solidFill>
                  <a:srgbClr val="051D40"/>
                </a:solidFill>
                <a:latin typeface="Montserrat"/>
                <a:ea typeface="Montserrat"/>
                <a:cs typeface="Montserrat"/>
                <a:sym typeface="Montserrat"/>
              </a:rPr>
              <a:t> </a:t>
            </a:r>
            <a:r>
              <a:rPr lang="en-US" sz="2286" err="1">
                <a:solidFill>
                  <a:srgbClr val="051D40"/>
                </a:solidFill>
                <a:latin typeface="Montserrat"/>
                <a:ea typeface="Montserrat"/>
                <a:cs typeface="Montserrat"/>
                <a:sym typeface="Montserrat"/>
              </a:rPr>
              <a:t>diversificada</a:t>
            </a:r>
            <a:endParaRPr kumimoji="0" lang="en-US" sz="2286" b="0" i="0" u="none" strike="noStrike" kern="1200" cap="none" spc="0" normalizeH="0" baseline="0" noProof="0">
              <a:ln>
                <a:noFill/>
              </a:ln>
              <a:solidFill>
                <a:srgbClr val="051D40"/>
              </a:solidFill>
              <a:effectLst/>
              <a:uLnTx/>
              <a:uFillTx/>
              <a:latin typeface="Montserrat"/>
              <a:ea typeface="Montserrat"/>
              <a:cs typeface="Montserrat"/>
              <a:sym typeface="Montserrat"/>
            </a:endParaRPr>
          </a:p>
        </p:txBody>
      </p:sp>
      <p:sp>
        <p:nvSpPr>
          <p:cNvPr id="62" name="Freeform 62">
            <a:extLst>
              <a:ext uri="{FF2B5EF4-FFF2-40B4-BE49-F238E27FC236}">
                <a16:creationId xmlns:a16="http://schemas.microsoft.com/office/drawing/2014/main" id="{21BBC4E8-DE8E-5C70-9267-A1B8EFF9288E}"/>
              </a:ext>
            </a:extLst>
          </p:cNvPr>
          <p:cNvSpPr/>
          <p:nvPr/>
        </p:nvSpPr>
        <p:spPr>
          <a:xfrm>
            <a:off x="8736146" y="8851443"/>
            <a:ext cx="5020545" cy="944551"/>
          </a:xfrm>
          <a:custGeom>
            <a:avLst/>
            <a:gdLst/>
            <a:ahLst/>
            <a:cxnLst/>
            <a:rect l="l" t="t" r="r" b="b"/>
            <a:pathLst>
              <a:path w="6694060" h="1259402">
                <a:moveTo>
                  <a:pt x="0" y="0"/>
                </a:moveTo>
                <a:lnTo>
                  <a:pt x="6694060" y="0"/>
                </a:lnTo>
                <a:lnTo>
                  <a:pt x="6694060" y="1259402"/>
                </a:lnTo>
                <a:lnTo>
                  <a:pt x="0" y="1259402"/>
                </a:lnTo>
                <a:lnTo>
                  <a:pt x="0" y="0"/>
                </a:lnTo>
                <a:close/>
              </a:path>
            </a:pathLst>
          </a:custGeom>
          <a:blipFill>
            <a:blip r:embed="rId2"/>
            <a:stretch>
              <a:fillRect t="-2664" r="-335" b="-2664"/>
            </a:stretch>
          </a:blipFill>
        </p:spPr>
        <p:txBody>
          <a:bodyPr/>
          <a:lstStyle/>
          <a:p>
            <a:endParaRPr lang="pt-BR"/>
          </a:p>
        </p:txBody>
      </p:sp>
      <p:grpSp>
        <p:nvGrpSpPr>
          <p:cNvPr id="63" name="Group 63">
            <a:extLst>
              <a:ext uri="{FF2B5EF4-FFF2-40B4-BE49-F238E27FC236}">
                <a16:creationId xmlns:a16="http://schemas.microsoft.com/office/drawing/2014/main" id="{AF521A98-A407-C087-7B4B-6A4A557BA238}"/>
              </a:ext>
            </a:extLst>
          </p:cNvPr>
          <p:cNvGrpSpPr/>
          <p:nvPr/>
        </p:nvGrpSpPr>
        <p:grpSpPr>
          <a:xfrm>
            <a:off x="9334438" y="5941764"/>
            <a:ext cx="3826315" cy="3424314"/>
            <a:chOff x="0" y="-38100"/>
            <a:chExt cx="1018063" cy="911103"/>
          </a:xfrm>
        </p:grpSpPr>
        <p:sp>
          <p:nvSpPr>
            <p:cNvPr id="64" name="Freeform 64">
              <a:extLst>
                <a:ext uri="{FF2B5EF4-FFF2-40B4-BE49-F238E27FC236}">
                  <a16:creationId xmlns:a16="http://schemas.microsoft.com/office/drawing/2014/main" id="{C61A1299-6258-BA44-4F1C-D02343591B4A}"/>
                </a:ext>
              </a:extLst>
            </p:cNvPr>
            <p:cNvSpPr/>
            <p:nvPr/>
          </p:nvSpPr>
          <p:spPr>
            <a:xfrm>
              <a:off x="0" y="0"/>
              <a:ext cx="1018063" cy="873003"/>
            </a:xfrm>
            <a:custGeom>
              <a:avLst/>
              <a:gdLst/>
              <a:ahLst/>
              <a:cxnLst/>
              <a:rect l="l" t="t" r="r" b="b"/>
              <a:pathLst>
                <a:path w="1018063" h="873003">
                  <a:moveTo>
                    <a:pt x="89027" y="0"/>
                  </a:moveTo>
                  <a:lnTo>
                    <a:pt x="929036" y="0"/>
                  </a:lnTo>
                  <a:cubicBezTo>
                    <a:pt x="978204" y="0"/>
                    <a:pt x="1018063" y="39859"/>
                    <a:pt x="1018063" y="89027"/>
                  </a:cubicBezTo>
                  <a:lnTo>
                    <a:pt x="1018063" y="783976"/>
                  </a:lnTo>
                  <a:cubicBezTo>
                    <a:pt x="1018063" y="807587"/>
                    <a:pt x="1008683" y="830231"/>
                    <a:pt x="991988" y="846927"/>
                  </a:cubicBezTo>
                  <a:cubicBezTo>
                    <a:pt x="975292" y="863623"/>
                    <a:pt x="952648" y="873003"/>
                    <a:pt x="929036" y="873003"/>
                  </a:cubicBezTo>
                  <a:lnTo>
                    <a:pt x="89027" y="873003"/>
                  </a:lnTo>
                  <a:cubicBezTo>
                    <a:pt x="39859" y="873003"/>
                    <a:pt x="0" y="833144"/>
                    <a:pt x="0" y="783976"/>
                  </a:cubicBezTo>
                  <a:lnTo>
                    <a:pt x="0" y="89027"/>
                  </a:lnTo>
                  <a:cubicBezTo>
                    <a:pt x="0" y="39859"/>
                    <a:pt x="39859" y="0"/>
                    <a:pt x="89027" y="0"/>
                  </a:cubicBezTo>
                  <a:close/>
                </a:path>
              </a:pathLst>
            </a:custGeom>
            <a:solidFill>
              <a:srgbClr val="FDFDFD"/>
            </a:solidFill>
          </p:spPr>
          <p:txBody>
            <a:bodyPr/>
            <a:lstStyle/>
            <a:p>
              <a:endParaRPr lang="pt-BR"/>
            </a:p>
          </p:txBody>
        </p:sp>
        <p:sp>
          <p:nvSpPr>
            <p:cNvPr id="65" name="TextBox 65">
              <a:extLst>
                <a:ext uri="{FF2B5EF4-FFF2-40B4-BE49-F238E27FC236}">
                  <a16:creationId xmlns:a16="http://schemas.microsoft.com/office/drawing/2014/main" id="{63A526B1-3D77-62AD-B532-2FDAE7793C1C}"/>
                </a:ext>
              </a:extLst>
            </p:cNvPr>
            <p:cNvSpPr txBox="1"/>
            <p:nvPr/>
          </p:nvSpPr>
          <p:spPr>
            <a:xfrm>
              <a:off x="0" y="-38100"/>
              <a:ext cx="1018063" cy="911102"/>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6" name="TextBox 66">
            <a:extLst>
              <a:ext uri="{FF2B5EF4-FFF2-40B4-BE49-F238E27FC236}">
                <a16:creationId xmlns:a16="http://schemas.microsoft.com/office/drawing/2014/main" id="{7CC164EB-C323-8A17-5A1C-053A5708F8EC}"/>
              </a:ext>
            </a:extLst>
          </p:cNvPr>
          <p:cNvSpPr txBox="1"/>
          <p:nvPr/>
        </p:nvSpPr>
        <p:spPr>
          <a:xfrm>
            <a:off x="9665912" y="8671914"/>
            <a:ext cx="3163366" cy="380232"/>
          </a:xfrm>
          <a:prstGeom prst="rect">
            <a:avLst/>
          </a:prstGeom>
        </p:spPr>
        <p:txBody>
          <a:bodyPr wrap="square" lIns="0" tIns="0" rIns="0" bIns="0" rtlCol="0" anchor="t">
            <a:spAutoFit/>
          </a:bodyPr>
          <a:lstStyle/>
          <a:p>
            <a:pPr marL="0" marR="0" lvl="0" indent="0" algn="ctr" defTabSz="914400" rtl="0" eaLnBrk="1" fontAlgn="auto" latinLnBrk="0" hangingPunct="1">
              <a:lnSpc>
                <a:spcPts val="3200"/>
              </a:lnSpc>
              <a:spcBef>
                <a:spcPct val="0"/>
              </a:spcBef>
              <a:spcAft>
                <a:spcPts val="0"/>
              </a:spcAft>
              <a:buClrTx/>
              <a:buSzTx/>
              <a:buFontTx/>
              <a:buNone/>
              <a:tabLst/>
              <a:defRPr/>
            </a:pPr>
            <a:r>
              <a:rPr kumimoji="0" lang="en-US" sz="2286" b="0" i="0" u="none" strike="noStrike" kern="1200" cap="none" spc="0" normalizeH="0" baseline="0" noProof="0" err="1">
                <a:ln>
                  <a:noFill/>
                </a:ln>
                <a:solidFill>
                  <a:srgbClr val="051D40"/>
                </a:solidFill>
                <a:effectLst/>
                <a:uLnTx/>
                <a:uFillTx/>
                <a:latin typeface="Montserrat"/>
                <a:ea typeface="Montserrat"/>
                <a:cs typeface="Montserrat"/>
                <a:sym typeface="Montserrat"/>
              </a:rPr>
              <a:t>Acessibilidade</a:t>
            </a:r>
            <a:r>
              <a:rPr kumimoji="0" lang="en-US" sz="2286" b="0" i="0" u="none" strike="noStrike" kern="1200" cap="none" spc="0" normalizeH="0" baseline="0" noProof="0">
                <a:ln>
                  <a:noFill/>
                </a:ln>
                <a:solidFill>
                  <a:srgbClr val="051D40"/>
                </a:solidFill>
                <a:effectLst/>
                <a:uLnTx/>
                <a:uFillTx/>
                <a:latin typeface="Montserrat"/>
                <a:ea typeface="Montserrat"/>
                <a:cs typeface="Montserrat"/>
                <a:sym typeface="Montserrat"/>
              </a:rPr>
              <a:t> eMAG</a:t>
            </a:r>
          </a:p>
        </p:txBody>
      </p:sp>
      <p:sp>
        <p:nvSpPr>
          <p:cNvPr id="70" name="Freeform 70">
            <a:extLst>
              <a:ext uri="{FF2B5EF4-FFF2-40B4-BE49-F238E27FC236}">
                <a16:creationId xmlns:a16="http://schemas.microsoft.com/office/drawing/2014/main" id="{7C0AC3D2-2531-776D-9CAC-5C23AF09B0EE}"/>
              </a:ext>
            </a:extLst>
          </p:cNvPr>
          <p:cNvSpPr/>
          <p:nvPr/>
        </p:nvSpPr>
        <p:spPr>
          <a:xfrm>
            <a:off x="12972258" y="8851443"/>
            <a:ext cx="5020545" cy="944551"/>
          </a:xfrm>
          <a:custGeom>
            <a:avLst/>
            <a:gdLst/>
            <a:ahLst/>
            <a:cxnLst/>
            <a:rect l="l" t="t" r="r" b="b"/>
            <a:pathLst>
              <a:path w="6694060" h="1259402">
                <a:moveTo>
                  <a:pt x="0" y="0"/>
                </a:moveTo>
                <a:lnTo>
                  <a:pt x="6694060" y="0"/>
                </a:lnTo>
                <a:lnTo>
                  <a:pt x="6694060" y="1259402"/>
                </a:lnTo>
                <a:lnTo>
                  <a:pt x="0" y="1259402"/>
                </a:lnTo>
                <a:lnTo>
                  <a:pt x="0" y="0"/>
                </a:lnTo>
                <a:close/>
              </a:path>
            </a:pathLst>
          </a:custGeom>
          <a:blipFill>
            <a:blip r:embed="rId2"/>
            <a:stretch>
              <a:fillRect t="-2664" r="-335" b="-2664"/>
            </a:stretch>
          </a:blipFill>
        </p:spPr>
        <p:txBody>
          <a:bodyPr/>
          <a:lstStyle/>
          <a:p>
            <a:endParaRPr lang="pt-BR"/>
          </a:p>
        </p:txBody>
      </p:sp>
      <p:grpSp>
        <p:nvGrpSpPr>
          <p:cNvPr id="71" name="Group 71">
            <a:extLst>
              <a:ext uri="{FF2B5EF4-FFF2-40B4-BE49-F238E27FC236}">
                <a16:creationId xmlns:a16="http://schemas.microsoft.com/office/drawing/2014/main" id="{FE1A52F8-05C6-3C71-38F8-8F6B7F0727A6}"/>
              </a:ext>
            </a:extLst>
          </p:cNvPr>
          <p:cNvGrpSpPr/>
          <p:nvPr/>
        </p:nvGrpSpPr>
        <p:grpSpPr>
          <a:xfrm>
            <a:off x="13570550" y="6084960"/>
            <a:ext cx="3826315" cy="3281115"/>
            <a:chOff x="0" y="0"/>
            <a:chExt cx="1018063" cy="873002"/>
          </a:xfrm>
        </p:grpSpPr>
        <p:sp>
          <p:nvSpPr>
            <p:cNvPr id="72" name="Freeform 72">
              <a:extLst>
                <a:ext uri="{FF2B5EF4-FFF2-40B4-BE49-F238E27FC236}">
                  <a16:creationId xmlns:a16="http://schemas.microsoft.com/office/drawing/2014/main" id="{19B2651E-37A4-D776-BC8D-23390B60C234}"/>
                </a:ext>
              </a:extLst>
            </p:cNvPr>
            <p:cNvSpPr/>
            <p:nvPr/>
          </p:nvSpPr>
          <p:spPr>
            <a:xfrm>
              <a:off x="0" y="0"/>
              <a:ext cx="1018063" cy="873003"/>
            </a:xfrm>
            <a:custGeom>
              <a:avLst/>
              <a:gdLst/>
              <a:ahLst/>
              <a:cxnLst/>
              <a:rect l="l" t="t" r="r" b="b"/>
              <a:pathLst>
                <a:path w="1018063" h="873003">
                  <a:moveTo>
                    <a:pt x="89027" y="0"/>
                  </a:moveTo>
                  <a:lnTo>
                    <a:pt x="929036" y="0"/>
                  </a:lnTo>
                  <a:cubicBezTo>
                    <a:pt x="978204" y="0"/>
                    <a:pt x="1018063" y="39859"/>
                    <a:pt x="1018063" y="89027"/>
                  </a:cubicBezTo>
                  <a:lnTo>
                    <a:pt x="1018063" y="783976"/>
                  </a:lnTo>
                  <a:cubicBezTo>
                    <a:pt x="1018063" y="807587"/>
                    <a:pt x="1008683" y="830231"/>
                    <a:pt x="991988" y="846927"/>
                  </a:cubicBezTo>
                  <a:cubicBezTo>
                    <a:pt x="975292" y="863623"/>
                    <a:pt x="952648" y="873003"/>
                    <a:pt x="929036" y="873003"/>
                  </a:cubicBezTo>
                  <a:lnTo>
                    <a:pt x="89027" y="873003"/>
                  </a:lnTo>
                  <a:cubicBezTo>
                    <a:pt x="39859" y="873003"/>
                    <a:pt x="0" y="833144"/>
                    <a:pt x="0" y="783976"/>
                  </a:cubicBezTo>
                  <a:lnTo>
                    <a:pt x="0" y="89027"/>
                  </a:lnTo>
                  <a:cubicBezTo>
                    <a:pt x="0" y="39859"/>
                    <a:pt x="39859" y="0"/>
                    <a:pt x="89027" y="0"/>
                  </a:cubicBezTo>
                  <a:close/>
                </a:path>
              </a:pathLst>
            </a:custGeom>
            <a:solidFill>
              <a:srgbClr val="FDFDFD"/>
            </a:solidFill>
          </p:spPr>
          <p:txBody>
            <a:bodyPr/>
            <a:lstStyle/>
            <a:p>
              <a:endParaRPr lang="pt-BR"/>
            </a:p>
          </p:txBody>
        </p:sp>
        <p:sp>
          <p:nvSpPr>
            <p:cNvPr id="73" name="TextBox 73">
              <a:extLst>
                <a:ext uri="{FF2B5EF4-FFF2-40B4-BE49-F238E27FC236}">
                  <a16:creationId xmlns:a16="http://schemas.microsoft.com/office/drawing/2014/main" id="{BA92AA68-9E11-6BA3-D20B-E2EDA7816D7D}"/>
                </a:ext>
              </a:extLst>
            </p:cNvPr>
            <p:cNvSpPr txBox="1"/>
            <p:nvPr/>
          </p:nvSpPr>
          <p:spPr>
            <a:xfrm>
              <a:off x="0" y="-38100"/>
              <a:ext cx="1018063" cy="911102"/>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4" name="TextBox 74">
            <a:extLst>
              <a:ext uri="{FF2B5EF4-FFF2-40B4-BE49-F238E27FC236}">
                <a16:creationId xmlns:a16="http://schemas.microsoft.com/office/drawing/2014/main" id="{3EDCC3CF-08CE-D2BD-805F-C030F690027F}"/>
              </a:ext>
            </a:extLst>
          </p:cNvPr>
          <p:cNvSpPr txBox="1"/>
          <p:nvPr/>
        </p:nvSpPr>
        <p:spPr>
          <a:xfrm>
            <a:off x="13796951" y="8566462"/>
            <a:ext cx="3373513" cy="380232"/>
          </a:xfrm>
          <a:prstGeom prst="rect">
            <a:avLst/>
          </a:prstGeom>
        </p:spPr>
        <p:txBody>
          <a:bodyPr wrap="square" lIns="0" tIns="0" rIns="0" bIns="0" rtlCol="0" anchor="t">
            <a:spAutoFit/>
          </a:bodyPr>
          <a:lstStyle/>
          <a:p>
            <a:pPr marL="0" marR="0" lvl="0" indent="0" algn="ctr" defTabSz="914400" rtl="0" eaLnBrk="1" fontAlgn="auto" latinLnBrk="0" hangingPunct="1">
              <a:lnSpc>
                <a:spcPts val="3200"/>
              </a:lnSpc>
              <a:spcBef>
                <a:spcPct val="0"/>
              </a:spcBef>
              <a:spcAft>
                <a:spcPts val="0"/>
              </a:spcAft>
              <a:buClrTx/>
              <a:buSzTx/>
              <a:buFontTx/>
              <a:buNone/>
              <a:tabLst/>
              <a:defRPr/>
            </a:pPr>
            <a:r>
              <a:rPr kumimoji="0" lang="en-US" sz="2286" b="0" i="0" u="none" strike="noStrike" kern="1200" cap="none" spc="0" normalizeH="0" baseline="0" noProof="0" err="1">
                <a:ln>
                  <a:noFill/>
                </a:ln>
                <a:solidFill>
                  <a:srgbClr val="051D40"/>
                </a:solidFill>
                <a:effectLst/>
                <a:uLnTx/>
                <a:uFillTx/>
                <a:latin typeface="Montserrat"/>
                <a:ea typeface="Montserrat"/>
                <a:cs typeface="Montserrat"/>
                <a:sym typeface="Montserrat"/>
              </a:rPr>
              <a:t>Usabilidade</a:t>
            </a:r>
            <a:r>
              <a:rPr kumimoji="0" lang="en-US" sz="2286" b="0" i="0" u="none" strike="noStrike" kern="1200" cap="none" spc="0" normalizeH="0" baseline="0" noProof="0">
                <a:ln>
                  <a:noFill/>
                </a:ln>
                <a:solidFill>
                  <a:srgbClr val="051D40"/>
                </a:solidFill>
                <a:effectLst/>
                <a:uLnTx/>
                <a:uFillTx/>
                <a:latin typeface="Montserrat"/>
                <a:ea typeface="Montserrat"/>
                <a:cs typeface="Montserrat"/>
                <a:sym typeface="Montserrat"/>
              </a:rPr>
              <a:t> </a:t>
            </a:r>
            <a:r>
              <a:rPr kumimoji="0" lang="en-US" sz="2286" b="0" i="0" u="none" strike="noStrike" kern="1200" cap="none" spc="0" normalizeH="0" baseline="0" noProof="0" err="1">
                <a:ln>
                  <a:noFill/>
                </a:ln>
                <a:solidFill>
                  <a:srgbClr val="051D40"/>
                </a:solidFill>
                <a:effectLst/>
                <a:uLnTx/>
                <a:uFillTx/>
                <a:latin typeface="Montserrat"/>
                <a:ea typeface="Montserrat"/>
                <a:cs typeface="Montserrat"/>
                <a:sym typeface="Montserrat"/>
              </a:rPr>
              <a:t>intuitiva</a:t>
            </a:r>
            <a:endParaRPr kumimoji="0" lang="en-US" sz="2286" b="0" i="0" u="none" strike="noStrike" kern="1200" cap="none" spc="0" normalizeH="0" baseline="0" noProof="0">
              <a:ln>
                <a:noFill/>
              </a:ln>
              <a:solidFill>
                <a:srgbClr val="051D40"/>
              </a:solidFill>
              <a:effectLst/>
              <a:uLnTx/>
              <a:uFillTx/>
              <a:latin typeface="Montserrat"/>
              <a:ea typeface="Montserrat"/>
              <a:cs typeface="Montserrat"/>
              <a:sym typeface="Montserrat"/>
            </a:endParaRPr>
          </a:p>
        </p:txBody>
      </p:sp>
      <p:pic>
        <p:nvPicPr>
          <p:cNvPr id="78" name="Imagem 77" descr="Interface gráfica do usuário&#10;&#10;O conteúdo gerado por IA pode estar incorreto.">
            <a:extLst>
              <a:ext uri="{FF2B5EF4-FFF2-40B4-BE49-F238E27FC236}">
                <a16:creationId xmlns:a16="http://schemas.microsoft.com/office/drawing/2014/main" id="{157BCC95-2C1E-6B55-05D7-BC5EBB282FC0}"/>
              </a:ext>
            </a:extLst>
          </p:cNvPr>
          <p:cNvPicPr>
            <a:picLocks noChangeAspect="1"/>
          </p:cNvPicPr>
          <p:nvPr/>
        </p:nvPicPr>
        <p:blipFill>
          <a:blip r:embed="rId3">
            <a:extLst>
              <a:ext uri="{28A0092B-C50C-407E-A947-70E740481C1C}">
                <a14:useLocalDpi xmlns:a14="http://schemas.microsoft.com/office/drawing/2010/main" val="0"/>
              </a:ext>
            </a:extLst>
          </a:blip>
          <a:srcRect l="3328" t="20669" r="3744" b="7032"/>
          <a:stretch>
            <a:fillRect/>
          </a:stretch>
        </p:blipFill>
        <p:spPr>
          <a:xfrm>
            <a:off x="609600" y="2099378"/>
            <a:ext cx="16992600" cy="7436563"/>
          </a:xfrm>
          <a:prstGeom prst="rect">
            <a:avLst/>
          </a:prstGeom>
        </p:spPr>
      </p:pic>
      <p:sp>
        <p:nvSpPr>
          <p:cNvPr id="79" name="Espaço Reservado para Número de Slide 78">
            <a:extLst>
              <a:ext uri="{FF2B5EF4-FFF2-40B4-BE49-F238E27FC236}">
                <a16:creationId xmlns:a16="http://schemas.microsoft.com/office/drawing/2014/main" id="{BECE861C-AED8-76F5-8150-1F12E9B01A18}"/>
              </a:ext>
            </a:extLst>
          </p:cNvPr>
          <p:cNvSpPr>
            <a:spLocks noGrp="1"/>
          </p:cNvSpPr>
          <p:nvPr>
            <p:ph type="sldNum" sz="quarter" idx="12"/>
          </p:nvPr>
        </p:nvSpPr>
        <p:spPr>
          <a:xfrm>
            <a:off x="222636" y="9590340"/>
            <a:ext cx="914400" cy="365125"/>
          </a:xfrm>
        </p:spPr>
        <p:txBody>
          <a:bodyPr/>
          <a:lstStyle/>
          <a:p>
            <a:fld id="{B6F15528-21DE-4FAA-801E-634DDDAF4B2B}" type="slidenum">
              <a:rPr lang="en-US" smtClean="0">
                <a:solidFill>
                  <a:schemeClr val="bg1"/>
                </a:solidFill>
              </a:rPr>
              <a:pPr/>
              <a:t>11</a:t>
            </a:fld>
            <a:endParaRPr lang="en-US">
              <a:solidFill>
                <a:schemeClr val="bg1"/>
              </a:solidFill>
            </a:endParaRPr>
          </a:p>
        </p:txBody>
      </p:sp>
    </p:spTree>
    <p:extLst>
      <p:ext uri="{BB962C8B-B14F-4D97-AF65-F5344CB8AC3E}">
        <p14:creationId xmlns:p14="http://schemas.microsoft.com/office/powerpoint/2010/main" val="3909843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pic>
        <p:nvPicPr>
          <p:cNvPr id="11" name="Imagem 10" descr="Desenho de um homem&#10;&#10;O conteúdo gerado por IA pode estar incorreto.">
            <a:extLst>
              <a:ext uri="{FF2B5EF4-FFF2-40B4-BE49-F238E27FC236}">
                <a16:creationId xmlns:a16="http://schemas.microsoft.com/office/drawing/2014/main" id="{5D5F303D-44DF-FBE7-A9E5-A222C87BBFCC}"/>
              </a:ext>
            </a:extLst>
          </p:cNvPr>
          <p:cNvPicPr>
            <a:picLocks noChangeAspect="1"/>
          </p:cNvPicPr>
          <p:nvPr/>
        </p:nvPicPr>
        <p:blipFill>
          <a:blip r:embed="rId2">
            <a:alphaModFix amt="12000"/>
            <a:extLst>
              <a:ext uri="{28A0092B-C50C-407E-A947-70E740481C1C}">
                <a14:useLocalDpi xmlns:a14="http://schemas.microsoft.com/office/drawing/2010/main" val="0"/>
              </a:ext>
            </a:extLst>
          </a:blip>
          <a:stretch>
            <a:fillRect/>
          </a:stretch>
        </p:blipFill>
        <p:spPr>
          <a:xfrm>
            <a:off x="16940" y="0"/>
            <a:ext cx="18285714" cy="10285714"/>
          </a:xfrm>
          <a:prstGeom prst="rect">
            <a:avLst/>
          </a:prstGeom>
        </p:spPr>
      </p:pic>
      <p:sp>
        <p:nvSpPr>
          <p:cNvPr id="8" name="TextBox 8"/>
          <p:cNvSpPr txBox="1"/>
          <p:nvPr/>
        </p:nvSpPr>
        <p:spPr>
          <a:xfrm>
            <a:off x="780076" y="3604617"/>
            <a:ext cx="16727849" cy="3077766"/>
          </a:xfrm>
          <a:prstGeom prst="rect">
            <a:avLst/>
          </a:prstGeom>
        </p:spPr>
        <p:txBody>
          <a:bodyPr wrap="square" lIns="0" tIns="0" rIns="0" bIns="0" rtlCol="0" anchor="t">
            <a:spAutoFit/>
          </a:bodyPr>
          <a:lstStyle/>
          <a:p>
            <a:pPr marL="0" lvl="0" indent="0" algn="ctr">
              <a:spcBef>
                <a:spcPct val="0"/>
              </a:spcBef>
            </a:pPr>
            <a:r>
              <a:rPr lang="en-US" sz="10000" b="1">
                <a:solidFill>
                  <a:srgbClr val="FFFFFF"/>
                </a:solidFill>
                <a:latin typeface="Montserrat Bold"/>
                <a:ea typeface="Montserrat Bold"/>
                <a:cs typeface="Montserrat Bold"/>
                <a:sym typeface="Montserrat Bold"/>
              </a:rPr>
              <a:t>ROTAS E TELAS DO SISTEMA</a:t>
            </a:r>
          </a:p>
        </p:txBody>
      </p:sp>
      <p:sp>
        <p:nvSpPr>
          <p:cNvPr id="12" name="Espaço Reservado para Número de Slide 11">
            <a:extLst>
              <a:ext uri="{FF2B5EF4-FFF2-40B4-BE49-F238E27FC236}">
                <a16:creationId xmlns:a16="http://schemas.microsoft.com/office/drawing/2014/main" id="{6A81256C-C94F-0FD4-B21A-0FA0E5A7A887}"/>
              </a:ext>
            </a:extLst>
          </p:cNvPr>
          <p:cNvSpPr>
            <a:spLocks noGrp="1"/>
          </p:cNvSpPr>
          <p:nvPr>
            <p:ph type="sldNum" sz="quarter" idx="12"/>
          </p:nvPr>
        </p:nvSpPr>
        <p:spPr/>
        <p:txBody>
          <a:bodyPr/>
          <a:lstStyle/>
          <a:p>
            <a:fld id="{B6F15528-21DE-4FAA-801E-634DDDAF4B2B}" type="slidenum">
              <a:rPr lang="en-US" smtClean="0">
                <a:solidFill>
                  <a:schemeClr val="bg1"/>
                </a:solidFill>
              </a:rPr>
              <a:pPr/>
              <a:t>12</a:t>
            </a:fld>
            <a:endParaRPr lang="en-US">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a:extLst>
            <a:ext uri="{FF2B5EF4-FFF2-40B4-BE49-F238E27FC236}">
              <a16:creationId xmlns:a16="http://schemas.microsoft.com/office/drawing/2014/main" id="{500AF699-1CA7-2F8E-A99B-07526E6CCE3F}"/>
            </a:ext>
          </a:extLst>
        </p:cNvPr>
        <p:cNvGrpSpPr/>
        <p:nvPr/>
      </p:nvGrpSpPr>
      <p:grpSpPr>
        <a:xfrm>
          <a:off x="0" y="0"/>
          <a:ext cx="0" cy="0"/>
          <a:chOff x="0" y="0"/>
          <a:chExt cx="0" cy="0"/>
        </a:xfrm>
      </p:grpSpPr>
      <p:grpSp>
        <p:nvGrpSpPr>
          <p:cNvPr id="19" name="Group 19">
            <a:extLst>
              <a:ext uri="{FF2B5EF4-FFF2-40B4-BE49-F238E27FC236}">
                <a16:creationId xmlns:a16="http://schemas.microsoft.com/office/drawing/2014/main" id="{E00C8E26-3A97-B60C-799A-69EE42D9F06F}"/>
              </a:ext>
            </a:extLst>
          </p:cNvPr>
          <p:cNvGrpSpPr/>
          <p:nvPr/>
        </p:nvGrpSpPr>
        <p:grpSpPr>
          <a:xfrm>
            <a:off x="15544800" y="8724900"/>
            <a:ext cx="7523780" cy="7523780"/>
            <a:chOff x="0" y="0"/>
            <a:chExt cx="812800" cy="812800"/>
          </a:xfrm>
        </p:grpSpPr>
        <p:sp>
          <p:nvSpPr>
            <p:cNvPr id="20" name="Freeform 20">
              <a:extLst>
                <a:ext uri="{FF2B5EF4-FFF2-40B4-BE49-F238E27FC236}">
                  <a16:creationId xmlns:a16="http://schemas.microsoft.com/office/drawing/2014/main" id="{52A57D60-13CF-3EAA-907C-892EDE0C957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pt-BR"/>
            </a:p>
          </p:txBody>
        </p:sp>
        <p:sp>
          <p:nvSpPr>
            <p:cNvPr id="21" name="TextBox 21">
              <a:extLst>
                <a:ext uri="{FF2B5EF4-FFF2-40B4-BE49-F238E27FC236}">
                  <a16:creationId xmlns:a16="http://schemas.microsoft.com/office/drawing/2014/main" id="{DC357D48-4257-CBAC-7F84-37406E1821AA}"/>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2" name="Group 22">
            <a:extLst>
              <a:ext uri="{FF2B5EF4-FFF2-40B4-BE49-F238E27FC236}">
                <a16:creationId xmlns:a16="http://schemas.microsoft.com/office/drawing/2014/main" id="{A0844C15-06E0-5B17-BA8F-1619AD73B514}"/>
              </a:ext>
            </a:extLst>
          </p:cNvPr>
          <p:cNvGrpSpPr/>
          <p:nvPr/>
        </p:nvGrpSpPr>
        <p:grpSpPr>
          <a:xfrm>
            <a:off x="-3724222" y="-4507687"/>
            <a:ext cx="5924489" cy="5924489"/>
            <a:chOff x="0" y="0"/>
            <a:chExt cx="812800" cy="812800"/>
          </a:xfrm>
        </p:grpSpPr>
        <p:sp>
          <p:nvSpPr>
            <p:cNvPr id="23" name="Freeform 23">
              <a:extLst>
                <a:ext uri="{FF2B5EF4-FFF2-40B4-BE49-F238E27FC236}">
                  <a16:creationId xmlns:a16="http://schemas.microsoft.com/office/drawing/2014/main" id="{47DA7F23-B0C4-701F-148F-5E96D492C1C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pt-BR"/>
            </a:p>
          </p:txBody>
        </p:sp>
        <p:sp>
          <p:nvSpPr>
            <p:cNvPr id="24" name="TextBox 24">
              <a:extLst>
                <a:ext uri="{FF2B5EF4-FFF2-40B4-BE49-F238E27FC236}">
                  <a16:creationId xmlns:a16="http://schemas.microsoft.com/office/drawing/2014/main" id="{BD2DFB53-E363-D964-B99B-EC2CA59C8BE8}"/>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 name="TextBox 12">
            <a:extLst>
              <a:ext uri="{FF2B5EF4-FFF2-40B4-BE49-F238E27FC236}">
                <a16:creationId xmlns:a16="http://schemas.microsoft.com/office/drawing/2014/main" id="{B1A5E0F3-FC53-F758-33BE-BB9563439EE3}"/>
              </a:ext>
            </a:extLst>
          </p:cNvPr>
          <p:cNvSpPr txBox="1"/>
          <p:nvPr/>
        </p:nvSpPr>
        <p:spPr>
          <a:xfrm>
            <a:off x="5353050" y="999765"/>
            <a:ext cx="7581900" cy="834074"/>
          </a:xfrm>
          <a:prstGeom prst="rect">
            <a:avLst/>
          </a:prstGeom>
        </p:spPr>
        <p:txBody>
          <a:bodyPr wrap="square" lIns="0" tIns="0" rIns="0" bIns="0" rtlCol="0" anchor="t">
            <a:spAutoFit/>
          </a:bodyPr>
          <a:lstStyle/>
          <a:p>
            <a:pPr algn="l">
              <a:lnSpc>
                <a:spcPts val="6300"/>
              </a:lnSpc>
              <a:spcBef>
                <a:spcPct val="0"/>
              </a:spcBef>
            </a:pPr>
            <a:r>
              <a:rPr lang="en-US" sz="6600" b="1">
                <a:solidFill>
                  <a:srgbClr val="051D40"/>
                </a:solidFill>
                <a:latin typeface="Montserrat"/>
                <a:ea typeface="Montserrat"/>
                <a:cs typeface="Montserrat"/>
                <a:sym typeface="Montserrat"/>
              </a:rPr>
              <a:t>ROTA PRINCIPAL</a:t>
            </a:r>
          </a:p>
        </p:txBody>
      </p:sp>
      <p:sp>
        <p:nvSpPr>
          <p:cNvPr id="15" name="Espaço Reservado para Número de Slide 14">
            <a:extLst>
              <a:ext uri="{FF2B5EF4-FFF2-40B4-BE49-F238E27FC236}">
                <a16:creationId xmlns:a16="http://schemas.microsoft.com/office/drawing/2014/main" id="{4603E09C-C96E-15C7-2DA5-C0049B3A759F}"/>
              </a:ext>
            </a:extLst>
          </p:cNvPr>
          <p:cNvSpPr>
            <a:spLocks noGrp="1"/>
          </p:cNvSpPr>
          <p:nvPr>
            <p:ph type="sldNum" sz="quarter" idx="12"/>
          </p:nvPr>
        </p:nvSpPr>
        <p:spPr/>
        <p:txBody>
          <a:bodyPr/>
          <a:lstStyle/>
          <a:p>
            <a:fld id="{B6F15528-21DE-4FAA-801E-634DDDAF4B2B}" type="slidenum">
              <a:rPr lang="en-US" smtClean="0"/>
              <a:pPr/>
              <a:t>13</a:t>
            </a:fld>
            <a:endParaRPr lang="en-US"/>
          </a:p>
        </p:txBody>
      </p:sp>
      <p:pic>
        <p:nvPicPr>
          <p:cNvPr id="4" name="Gráfico 3">
            <a:extLst>
              <a:ext uri="{FF2B5EF4-FFF2-40B4-BE49-F238E27FC236}">
                <a16:creationId xmlns:a16="http://schemas.microsoft.com/office/drawing/2014/main" id="{702DB513-5442-8E7A-1320-39B118F3A998}"/>
              </a:ext>
            </a:extLst>
          </p:cNvPr>
          <p:cNvPicPr>
            <a:picLocks noChangeAspect="1"/>
          </p:cNvPicPr>
          <p:nvPr/>
        </p:nvPicPr>
        <p:blipFill>
          <a:blip r:embed="rId2">
            <a:extLst>
              <a:ext uri="{96DAC541-7B7A-43D3-8B79-37D633B846F1}">
                <asvg:svgBlip xmlns:asvg="http://schemas.microsoft.com/office/drawing/2016/SVG/main" r:embed="rId3"/>
              </a:ext>
            </a:extLst>
          </a:blip>
          <a:srcRect l="3106" t="8373" r="3181" b="8283"/>
          <a:stretch>
            <a:fillRect/>
          </a:stretch>
        </p:blipFill>
        <p:spPr>
          <a:xfrm>
            <a:off x="1156855" y="1833839"/>
            <a:ext cx="15974291" cy="7991366"/>
          </a:xfrm>
          <a:prstGeom prst="rect">
            <a:avLst/>
          </a:prstGeom>
        </p:spPr>
      </p:pic>
    </p:spTree>
    <p:extLst>
      <p:ext uri="{BB962C8B-B14F-4D97-AF65-F5344CB8AC3E}">
        <p14:creationId xmlns:p14="http://schemas.microsoft.com/office/powerpoint/2010/main" val="3215368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a:extLst>
            <a:ext uri="{FF2B5EF4-FFF2-40B4-BE49-F238E27FC236}">
              <a16:creationId xmlns:a16="http://schemas.microsoft.com/office/drawing/2014/main" id="{D1832782-CDBA-2BE4-BD2A-ADCBC5289CB4}"/>
            </a:ext>
          </a:extLst>
        </p:cNvPr>
        <p:cNvGrpSpPr/>
        <p:nvPr/>
      </p:nvGrpSpPr>
      <p:grpSpPr>
        <a:xfrm>
          <a:off x="0" y="0"/>
          <a:ext cx="0" cy="0"/>
          <a:chOff x="0" y="0"/>
          <a:chExt cx="0" cy="0"/>
        </a:xfrm>
      </p:grpSpPr>
      <p:grpSp>
        <p:nvGrpSpPr>
          <p:cNvPr id="19" name="Group 19">
            <a:extLst>
              <a:ext uri="{FF2B5EF4-FFF2-40B4-BE49-F238E27FC236}">
                <a16:creationId xmlns:a16="http://schemas.microsoft.com/office/drawing/2014/main" id="{01F390D6-C0EB-1F61-7E1C-F79ACA4F948E}"/>
              </a:ext>
            </a:extLst>
          </p:cNvPr>
          <p:cNvGrpSpPr/>
          <p:nvPr/>
        </p:nvGrpSpPr>
        <p:grpSpPr>
          <a:xfrm>
            <a:off x="15544800" y="8724900"/>
            <a:ext cx="7523780" cy="7523780"/>
            <a:chOff x="0" y="0"/>
            <a:chExt cx="812800" cy="812800"/>
          </a:xfrm>
        </p:grpSpPr>
        <p:sp>
          <p:nvSpPr>
            <p:cNvPr id="20" name="Freeform 20">
              <a:extLst>
                <a:ext uri="{FF2B5EF4-FFF2-40B4-BE49-F238E27FC236}">
                  <a16:creationId xmlns:a16="http://schemas.microsoft.com/office/drawing/2014/main" id="{65C5AC42-666D-85C2-0CD6-E21CFF62551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pt-BR"/>
            </a:p>
          </p:txBody>
        </p:sp>
        <p:sp>
          <p:nvSpPr>
            <p:cNvPr id="21" name="TextBox 21">
              <a:extLst>
                <a:ext uri="{FF2B5EF4-FFF2-40B4-BE49-F238E27FC236}">
                  <a16:creationId xmlns:a16="http://schemas.microsoft.com/office/drawing/2014/main" id="{5C092930-DC9E-0055-2A02-F15CAD93A72C}"/>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2" name="Group 22">
            <a:extLst>
              <a:ext uri="{FF2B5EF4-FFF2-40B4-BE49-F238E27FC236}">
                <a16:creationId xmlns:a16="http://schemas.microsoft.com/office/drawing/2014/main" id="{028D6D4A-DA0E-56BE-6482-578A8F13BE2D}"/>
              </a:ext>
            </a:extLst>
          </p:cNvPr>
          <p:cNvGrpSpPr/>
          <p:nvPr/>
        </p:nvGrpSpPr>
        <p:grpSpPr>
          <a:xfrm>
            <a:off x="-3724222" y="-4507687"/>
            <a:ext cx="5924489" cy="5924489"/>
            <a:chOff x="0" y="0"/>
            <a:chExt cx="812800" cy="812800"/>
          </a:xfrm>
        </p:grpSpPr>
        <p:sp>
          <p:nvSpPr>
            <p:cNvPr id="23" name="Freeform 23">
              <a:extLst>
                <a:ext uri="{FF2B5EF4-FFF2-40B4-BE49-F238E27FC236}">
                  <a16:creationId xmlns:a16="http://schemas.microsoft.com/office/drawing/2014/main" id="{106136B4-771A-5BB9-7031-7064B627473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pt-BR"/>
            </a:p>
          </p:txBody>
        </p:sp>
        <p:sp>
          <p:nvSpPr>
            <p:cNvPr id="24" name="TextBox 24">
              <a:extLst>
                <a:ext uri="{FF2B5EF4-FFF2-40B4-BE49-F238E27FC236}">
                  <a16:creationId xmlns:a16="http://schemas.microsoft.com/office/drawing/2014/main" id="{B63F58DD-F847-5519-CF19-1392BD1EC02D}"/>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 name="TextBox 12">
            <a:extLst>
              <a:ext uri="{FF2B5EF4-FFF2-40B4-BE49-F238E27FC236}">
                <a16:creationId xmlns:a16="http://schemas.microsoft.com/office/drawing/2014/main" id="{476C1250-E34B-24E9-CABC-283CBD913F24}"/>
              </a:ext>
            </a:extLst>
          </p:cNvPr>
          <p:cNvSpPr txBox="1"/>
          <p:nvPr/>
        </p:nvSpPr>
        <p:spPr>
          <a:xfrm>
            <a:off x="7543800" y="861381"/>
            <a:ext cx="3200400" cy="834074"/>
          </a:xfrm>
          <a:prstGeom prst="rect">
            <a:avLst/>
          </a:prstGeom>
        </p:spPr>
        <p:txBody>
          <a:bodyPr wrap="square" lIns="0" tIns="0" rIns="0" bIns="0" rtlCol="0" anchor="t">
            <a:spAutoFit/>
          </a:bodyPr>
          <a:lstStyle/>
          <a:p>
            <a:pPr algn="l">
              <a:lnSpc>
                <a:spcPts val="6300"/>
              </a:lnSpc>
              <a:spcBef>
                <a:spcPct val="0"/>
              </a:spcBef>
            </a:pPr>
            <a:r>
              <a:rPr lang="en-US" sz="6600" b="1">
                <a:solidFill>
                  <a:srgbClr val="051D40"/>
                </a:solidFill>
                <a:latin typeface="Montserrat"/>
                <a:ea typeface="Montserrat"/>
                <a:cs typeface="Montserrat"/>
                <a:sym typeface="Montserrat"/>
              </a:rPr>
              <a:t>LOGIN</a:t>
            </a:r>
          </a:p>
        </p:txBody>
      </p:sp>
      <p:sp>
        <p:nvSpPr>
          <p:cNvPr id="10" name="Espaço Reservado para Número de Slide 9">
            <a:extLst>
              <a:ext uri="{FF2B5EF4-FFF2-40B4-BE49-F238E27FC236}">
                <a16:creationId xmlns:a16="http://schemas.microsoft.com/office/drawing/2014/main" id="{C6A8E6A1-4A1D-DBEE-51A8-4E27F6C76651}"/>
              </a:ext>
            </a:extLst>
          </p:cNvPr>
          <p:cNvSpPr>
            <a:spLocks noGrp="1"/>
          </p:cNvSpPr>
          <p:nvPr>
            <p:ph type="sldNum" sz="quarter" idx="12"/>
          </p:nvPr>
        </p:nvSpPr>
        <p:spPr/>
        <p:txBody>
          <a:bodyPr/>
          <a:lstStyle/>
          <a:p>
            <a:fld id="{B6F15528-21DE-4FAA-801E-634DDDAF4B2B}" type="slidenum">
              <a:rPr lang="en-US" smtClean="0"/>
              <a:pPr/>
              <a:t>14</a:t>
            </a:fld>
            <a:endParaRPr lang="en-US"/>
          </a:p>
        </p:txBody>
      </p:sp>
      <p:pic>
        <p:nvPicPr>
          <p:cNvPr id="6" name="Gráfico 5">
            <a:extLst>
              <a:ext uri="{FF2B5EF4-FFF2-40B4-BE49-F238E27FC236}">
                <a16:creationId xmlns:a16="http://schemas.microsoft.com/office/drawing/2014/main" id="{C6FDE7F3-9479-F487-A89C-9B23C4734704}"/>
              </a:ext>
            </a:extLst>
          </p:cNvPr>
          <p:cNvPicPr>
            <a:picLocks noChangeAspect="1"/>
          </p:cNvPicPr>
          <p:nvPr/>
        </p:nvPicPr>
        <p:blipFill>
          <a:blip r:embed="rId2">
            <a:extLst>
              <a:ext uri="{96DAC541-7B7A-43D3-8B79-37D633B846F1}">
                <asvg:svgBlip xmlns:asvg="http://schemas.microsoft.com/office/drawing/2016/SVG/main" r:embed="rId3"/>
              </a:ext>
            </a:extLst>
          </a:blip>
          <a:srcRect l="3030" t="9259" r="3182" b="8373"/>
          <a:stretch>
            <a:fillRect/>
          </a:stretch>
        </p:blipFill>
        <p:spPr>
          <a:xfrm>
            <a:off x="1080654" y="1694512"/>
            <a:ext cx="16126691" cy="7966648"/>
          </a:xfrm>
          <a:prstGeom prst="rect">
            <a:avLst/>
          </a:prstGeom>
        </p:spPr>
      </p:pic>
    </p:spTree>
    <p:extLst>
      <p:ext uri="{BB962C8B-B14F-4D97-AF65-F5344CB8AC3E}">
        <p14:creationId xmlns:p14="http://schemas.microsoft.com/office/powerpoint/2010/main" val="405241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5" name="Group 5"/>
          <p:cNvGrpSpPr/>
          <p:nvPr/>
        </p:nvGrpSpPr>
        <p:grpSpPr>
          <a:xfrm>
            <a:off x="-9525000" y="-1734396"/>
            <a:ext cx="13881919" cy="1388191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txBody>
            <a:bodyPr/>
            <a:lstStyle/>
            <a:p>
              <a:endParaRPr lang="pt-B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483342" y="4751951"/>
            <a:ext cx="3326658" cy="862929"/>
          </a:xfrm>
          <a:prstGeom prst="rect">
            <a:avLst/>
          </a:prstGeom>
        </p:spPr>
        <p:txBody>
          <a:bodyPr wrap="square" lIns="0" tIns="0" rIns="0" bIns="0" rtlCol="0" anchor="t">
            <a:spAutoFit/>
          </a:bodyPr>
          <a:lstStyle/>
          <a:p>
            <a:pPr marL="0" lvl="0" indent="0" algn="l">
              <a:lnSpc>
                <a:spcPts val="6553"/>
              </a:lnSpc>
              <a:spcBef>
                <a:spcPct val="0"/>
              </a:spcBef>
            </a:pPr>
            <a:r>
              <a:rPr lang="en-US" sz="7200" b="1">
                <a:solidFill>
                  <a:srgbClr val="FDFDFD"/>
                </a:solidFill>
                <a:latin typeface="Montserrat Bold"/>
                <a:ea typeface="Montserrat Bold"/>
                <a:cs typeface="Montserrat Bold"/>
                <a:sym typeface="Montserrat Bold"/>
              </a:rPr>
              <a:t>LOGIN</a:t>
            </a:r>
          </a:p>
        </p:txBody>
      </p:sp>
      <p:grpSp>
        <p:nvGrpSpPr>
          <p:cNvPr id="50" name="Agrupar 49">
            <a:extLst>
              <a:ext uri="{FF2B5EF4-FFF2-40B4-BE49-F238E27FC236}">
                <a16:creationId xmlns:a16="http://schemas.microsoft.com/office/drawing/2014/main" id="{D82BD25B-3202-9B98-0E26-54EA80338060}"/>
              </a:ext>
            </a:extLst>
          </p:cNvPr>
          <p:cNvGrpSpPr/>
          <p:nvPr/>
        </p:nvGrpSpPr>
        <p:grpSpPr>
          <a:xfrm>
            <a:off x="8035788" y="299338"/>
            <a:ext cx="7453225" cy="9688325"/>
            <a:chOff x="5285633" y="299337"/>
            <a:chExt cx="7453225" cy="9688325"/>
          </a:xfrm>
        </p:grpSpPr>
        <p:pic>
          <p:nvPicPr>
            <p:cNvPr id="49" name="Imagem 48">
              <a:extLst>
                <a:ext uri="{FF2B5EF4-FFF2-40B4-BE49-F238E27FC236}">
                  <a16:creationId xmlns:a16="http://schemas.microsoft.com/office/drawing/2014/main" id="{F890DAA0-56BE-881E-AB2D-F1EF34FC0BC1}"/>
                </a:ext>
              </a:extLst>
            </p:cNvPr>
            <p:cNvPicPr>
              <a:picLocks noChangeAspect="1"/>
            </p:cNvPicPr>
            <p:nvPr/>
          </p:nvPicPr>
          <p:blipFill>
            <a:blip r:embed="rId2"/>
            <a:srcRect r="4106"/>
            <a:stretch>
              <a:fillRect/>
            </a:stretch>
          </p:blipFill>
          <p:spPr>
            <a:xfrm>
              <a:off x="5285633" y="299337"/>
              <a:ext cx="7453225" cy="9688325"/>
            </a:xfrm>
            <a:prstGeom prst="rect">
              <a:avLst/>
            </a:prstGeom>
          </p:spPr>
        </p:pic>
        <p:pic>
          <p:nvPicPr>
            <p:cNvPr id="43" name="Gráfico 42">
              <a:extLst>
                <a:ext uri="{FF2B5EF4-FFF2-40B4-BE49-F238E27FC236}">
                  <a16:creationId xmlns:a16="http://schemas.microsoft.com/office/drawing/2014/main" id="{0DCAE5ED-2441-572A-9375-7E9B8FA43BEB}"/>
                </a:ext>
              </a:extLst>
            </p:cNvPr>
            <p:cNvPicPr>
              <a:picLocks noChangeAspect="1"/>
            </p:cNvPicPr>
            <p:nvPr/>
          </p:nvPicPr>
          <p:blipFill>
            <a:blip r:embed="rId3">
              <a:extLst>
                <a:ext uri="{96DAC541-7B7A-43D3-8B79-37D633B846F1}">
                  <asvg:svgBlip xmlns:asvg="http://schemas.microsoft.com/office/drawing/2016/SVG/main" r:embed="rId4"/>
                </a:ext>
              </a:extLst>
            </a:blip>
            <a:srcRect l="36667" t="22592" r="31666" b="19843"/>
            <a:stretch>
              <a:fillRect/>
            </a:stretch>
          </p:blipFill>
          <p:spPr>
            <a:xfrm>
              <a:off x="12072870" y="4540708"/>
              <a:ext cx="665988" cy="680995"/>
            </a:xfrm>
            <a:prstGeom prst="rect">
              <a:avLst/>
            </a:prstGeom>
          </p:spPr>
        </p:pic>
      </p:grpSp>
      <p:sp>
        <p:nvSpPr>
          <p:cNvPr id="51" name="Espaço Reservado para Número de Slide 50">
            <a:extLst>
              <a:ext uri="{FF2B5EF4-FFF2-40B4-BE49-F238E27FC236}">
                <a16:creationId xmlns:a16="http://schemas.microsoft.com/office/drawing/2014/main" id="{568D1BF3-D1E0-AB09-DF70-BAFB193BAEBE}"/>
              </a:ext>
            </a:extLst>
          </p:cNvPr>
          <p:cNvSpPr>
            <a:spLocks noGrp="1"/>
          </p:cNvSpPr>
          <p:nvPr>
            <p:ph type="sldNum" sz="quarter" idx="12"/>
          </p:nvPr>
        </p:nvSpPr>
        <p:spPr/>
        <p:txBody>
          <a:bodyPr/>
          <a:lstStyle/>
          <a:p>
            <a:fld id="{B6F15528-21DE-4FAA-801E-634DDDAF4B2B}" type="slidenum">
              <a:rPr lang="en-US" smtClean="0">
                <a:solidFill>
                  <a:schemeClr val="bg1"/>
                </a:solidFill>
              </a:rPr>
              <a:pPr/>
              <a:t>15</a:t>
            </a:fld>
            <a:endParaRPr lang="en-US">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a:extLst>
            <a:ext uri="{FF2B5EF4-FFF2-40B4-BE49-F238E27FC236}">
              <a16:creationId xmlns:a16="http://schemas.microsoft.com/office/drawing/2014/main" id="{DDCFDE07-AB68-9CFD-13A3-DB6051F63E57}"/>
            </a:ext>
          </a:extLst>
        </p:cNvPr>
        <p:cNvGrpSpPr/>
        <p:nvPr/>
      </p:nvGrpSpPr>
      <p:grpSpPr>
        <a:xfrm>
          <a:off x="0" y="0"/>
          <a:ext cx="0" cy="0"/>
          <a:chOff x="0" y="0"/>
          <a:chExt cx="0" cy="0"/>
        </a:xfrm>
      </p:grpSpPr>
      <p:grpSp>
        <p:nvGrpSpPr>
          <p:cNvPr id="19" name="Group 19">
            <a:extLst>
              <a:ext uri="{FF2B5EF4-FFF2-40B4-BE49-F238E27FC236}">
                <a16:creationId xmlns:a16="http://schemas.microsoft.com/office/drawing/2014/main" id="{681B743B-5B71-023E-D9EB-7F7137685F98}"/>
              </a:ext>
            </a:extLst>
          </p:cNvPr>
          <p:cNvGrpSpPr/>
          <p:nvPr/>
        </p:nvGrpSpPr>
        <p:grpSpPr>
          <a:xfrm>
            <a:off x="15544800" y="8724900"/>
            <a:ext cx="7523780" cy="7523780"/>
            <a:chOff x="0" y="0"/>
            <a:chExt cx="812800" cy="812800"/>
          </a:xfrm>
        </p:grpSpPr>
        <p:sp>
          <p:nvSpPr>
            <p:cNvPr id="20" name="Freeform 20">
              <a:extLst>
                <a:ext uri="{FF2B5EF4-FFF2-40B4-BE49-F238E27FC236}">
                  <a16:creationId xmlns:a16="http://schemas.microsoft.com/office/drawing/2014/main" id="{AF1F4A1F-7592-9950-A57E-5A1680E15A0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pt-BR"/>
            </a:p>
          </p:txBody>
        </p:sp>
        <p:sp>
          <p:nvSpPr>
            <p:cNvPr id="21" name="TextBox 21">
              <a:extLst>
                <a:ext uri="{FF2B5EF4-FFF2-40B4-BE49-F238E27FC236}">
                  <a16:creationId xmlns:a16="http://schemas.microsoft.com/office/drawing/2014/main" id="{B811BDEA-17B7-691F-2174-3D9852577942}"/>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2" name="Group 22">
            <a:extLst>
              <a:ext uri="{FF2B5EF4-FFF2-40B4-BE49-F238E27FC236}">
                <a16:creationId xmlns:a16="http://schemas.microsoft.com/office/drawing/2014/main" id="{EEF13D74-2E5F-BA69-C273-D7031787072E}"/>
              </a:ext>
            </a:extLst>
          </p:cNvPr>
          <p:cNvGrpSpPr/>
          <p:nvPr/>
        </p:nvGrpSpPr>
        <p:grpSpPr>
          <a:xfrm>
            <a:off x="-3724222" y="-4507687"/>
            <a:ext cx="5924489" cy="5924489"/>
            <a:chOff x="0" y="0"/>
            <a:chExt cx="812800" cy="812800"/>
          </a:xfrm>
        </p:grpSpPr>
        <p:sp>
          <p:nvSpPr>
            <p:cNvPr id="23" name="Freeform 23">
              <a:extLst>
                <a:ext uri="{FF2B5EF4-FFF2-40B4-BE49-F238E27FC236}">
                  <a16:creationId xmlns:a16="http://schemas.microsoft.com/office/drawing/2014/main" id="{F514334E-FB31-CDEE-BFDA-E6987C17DBA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pt-BR"/>
            </a:p>
          </p:txBody>
        </p:sp>
        <p:sp>
          <p:nvSpPr>
            <p:cNvPr id="24" name="TextBox 24">
              <a:extLst>
                <a:ext uri="{FF2B5EF4-FFF2-40B4-BE49-F238E27FC236}">
                  <a16:creationId xmlns:a16="http://schemas.microsoft.com/office/drawing/2014/main" id="{A4AF183D-C296-0CE8-4826-0931B187757B}"/>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 name="TextBox 12">
            <a:extLst>
              <a:ext uri="{FF2B5EF4-FFF2-40B4-BE49-F238E27FC236}">
                <a16:creationId xmlns:a16="http://schemas.microsoft.com/office/drawing/2014/main" id="{BA9B2B8E-BEB6-7120-A8F0-633BDD49A109}"/>
              </a:ext>
            </a:extLst>
          </p:cNvPr>
          <p:cNvSpPr txBox="1"/>
          <p:nvPr/>
        </p:nvSpPr>
        <p:spPr>
          <a:xfrm>
            <a:off x="6629400" y="861381"/>
            <a:ext cx="5029200" cy="834074"/>
          </a:xfrm>
          <a:prstGeom prst="rect">
            <a:avLst/>
          </a:prstGeom>
        </p:spPr>
        <p:txBody>
          <a:bodyPr wrap="square" lIns="0" tIns="0" rIns="0" bIns="0" rtlCol="0" anchor="t">
            <a:spAutoFit/>
          </a:bodyPr>
          <a:lstStyle/>
          <a:p>
            <a:pPr algn="l">
              <a:lnSpc>
                <a:spcPts val="6300"/>
              </a:lnSpc>
              <a:spcBef>
                <a:spcPct val="0"/>
              </a:spcBef>
            </a:pPr>
            <a:r>
              <a:rPr lang="en-US" sz="6600" b="1">
                <a:solidFill>
                  <a:srgbClr val="051D40"/>
                </a:solidFill>
                <a:latin typeface="Montserrat"/>
                <a:ea typeface="Montserrat"/>
                <a:cs typeface="Montserrat"/>
                <a:sym typeface="Montserrat"/>
              </a:rPr>
              <a:t>CADASTRO</a:t>
            </a:r>
          </a:p>
        </p:txBody>
      </p:sp>
      <p:sp>
        <p:nvSpPr>
          <p:cNvPr id="10" name="Espaço Reservado para Número de Slide 9">
            <a:extLst>
              <a:ext uri="{FF2B5EF4-FFF2-40B4-BE49-F238E27FC236}">
                <a16:creationId xmlns:a16="http://schemas.microsoft.com/office/drawing/2014/main" id="{984F1667-82BA-4D3A-9F48-D8055DB0C538}"/>
              </a:ext>
            </a:extLst>
          </p:cNvPr>
          <p:cNvSpPr>
            <a:spLocks noGrp="1"/>
          </p:cNvSpPr>
          <p:nvPr>
            <p:ph type="sldNum" sz="quarter" idx="12"/>
          </p:nvPr>
        </p:nvSpPr>
        <p:spPr/>
        <p:txBody>
          <a:bodyPr/>
          <a:lstStyle/>
          <a:p>
            <a:fld id="{B6F15528-21DE-4FAA-801E-634DDDAF4B2B}" type="slidenum">
              <a:rPr lang="en-US" smtClean="0"/>
              <a:pPr/>
              <a:t>16</a:t>
            </a:fld>
            <a:endParaRPr lang="en-US"/>
          </a:p>
        </p:txBody>
      </p:sp>
      <p:pic>
        <p:nvPicPr>
          <p:cNvPr id="4" name="Gráfico 3">
            <a:extLst>
              <a:ext uri="{FF2B5EF4-FFF2-40B4-BE49-F238E27FC236}">
                <a16:creationId xmlns:a16="http://schemas.microsoft.com/office/drawing/2014/main" id="{208838B0-3FCD-32AE-03C8-80EC91FC8384}"/>
              </a:ext>
            </a:extLst>
          </p:cNvPr>
          <p:cNvPicPr>
            <a:picLocks noChangeAspect="1"/>
          </p:cNvPicPr>
          <p:nvPr/>
        </p:nvPicPr>
        <p:blipFill>
          <a:blip r:embed="rId2">
            <a:extLst>
              <a:ext uri="{96DAC541-7B7A-43D3-8B79-37D633B846F1}">
                <asvg:svgBlip xmlns:asvg="http://schemas.microsoft.com/office/drawing/2016/SVG/main" r:embed="rId3"/>
              </a:ext>
            </a:extLst>
          </a:blip>
          <a:srcRect l="2191" t="9195" r="2504" b="10038"/>
          <a:stretch>
            <a:fillRect/>
          </a:stretch>
        </p:blipFill>
        <p:spPr>
          <a:xfrm>
            <a:off x="913786" y="1776960"/>
            <a:ext cx="16460428" cy="7846465"/>
          </a:xfrm>
          <a:prstGeom prst="rect">
            <a:avLst/>
          </a:prstGeom>
        </p:spPr>
      </p:pic>
    </p:spTree>
    <p:extLst>
      <p:ext uri="{BB962C8B-B14F-4D97-AF65-F5344CB8AC3E}">
        <p14:creationId xmlns:p14="http://schemas.microsoft.com/office/powerpoint/2010/main" val="1755646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a:extLst>
            <a:ext uri="{FF2B5EF4-FFF2-40B4-BE49-F238E27FC236}">
              <a16:creationId xmlns:a16="http://schemas.microsoft.com/office/drawing/2014/main" id="{3087C842-2C70-E988-5E69-E5B2C05A5308}"/>
            </a:ext>
          </a:extLst>
        </p:cNvPr>
        <p:cNvGrpSpPr/>
        <p:nvPr/>
      </p:nvGrpSpPr>
      <p:grpSpPr>
        <a:xfrm>
          <a:off x="0" y="0"/>
          <a:ext cx="0" cy="0"/>
          <a:chOff x="0" y="0"/>
          <a:chExt cx="0" cy="0"/>
        </a:xfrm>
      </p:grpSpPr>
      <p:grpSp>
        <p:nvGrpSpPr>
          <p:cNvPr id="5" name="Group 5">
            <a:extLst>
              <a:ext uri="{FF2B5EF4-FFF2-40B4-BE49-F238E27FC236}">
                <a16:creationId xmlns:a16="http://schemas.microsoft.com/office/drawing/2014/main" id="{90DFDBAB-9521-E14B-B86E-07449B986BF5}"/>
              </a:ext>
            </a:extLst>
          </p:cNvPr>
          <p:cNvGrpSpPr/>
          <p:nvPr/>
        </p:nvGrpSpPr>
        <p:grpSpPr>
          <a:xfrm>
            <a:off x="-8001000" y="-1719257"/>
            <a:ext cx="13881919" cy="13881919"/>
            <a:chOff x="0" y="0"/>
            <a:chExt cx="812800" cy="812800"/>
          </a:xfrm>
        </p:grpSpPr>
        <p:sp>
          <p:nvSpPr>
            <p:cNvPr id="6" name="Freeform 6">
              <a:extLst>
                <a:ext uri="{FF2B5EF4-FFF2-40B4-BE49-F238E27FC236}">
                  <a16:creationId xmlns:a16="http://schemas.microsoft.com/office/drawing/2014/main" id="{ED001DAF-6497-E84F-D984-4F77237BDBD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txBody>
            <a:bodyPr/>
            <a:lstStyle/>
            <a:p>
              <a:endParaRPr lang="pt-BR"/>
            </a:p>
          </p:txBody>
        </p:sp>
        <p:sp>
          <p:nvSpPr>
            <p:cNvPr id="7" name="TextBox 7">
              <a:extLst>
                <a:ext uri="{FF2B5EF4-FFF2-40B4-BE49-F238E27FC236}">
                  <a16:creationId xmlns:a16="http://schemas.microsoft.com/office/drawing/2014/main" id="{3A8842E1-3046-BC5A-E3DB-E5668AC2FD60}"/>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a:extLst>
              <a:ext uri="{FF2B5EF4-FFF2-40B4-BE49-F238E27FC236}">
                <a16:creationId xmlns:a16="http://schemas.microsoft.com/office/drawing/2014/main" id="{D0FD77D8-E9D0-F18C-FCFD-FCF55307F34A}"/>
              </a:ext>
            </a:extLst>
          </p:cNvPr>
          <p:cNvSpPr txBox="1"/>
          <p:nvPr/>
        </p:nvSpPr>
        <p:spPr>
          <a:xfrm>
            <a:off x="165919" y="4712036"/>
            <a:ext cx="5715000" cy="862929"/>
          </a:xfrm>
          <a:prstGeom prst="rect">
            <a:avLst/>
          </a:prstGeom>
        </p:spPr>
        <p:txBody>
          <a:bodyPr wrap="square" lIns="0" tIns="0" rIns="0" bIns="0" rtlCol="0" anchor="t">
            <a:spAutoFit/>
          </a:bodyPr>
          <a:lstStyle/>
          <a:p>
            <a:pPr marL="0" lvl="0" indent="0" algn="l">
              <a:lnSpc>
                <a:spcPts val="6553"/>
              </a:lnSpc>
              <a:spcBef>
                <a:spcPct val="0"/>
              </a:spcBef>
            </a:pPr>
            <a:r>
              <a:rPr lang="en-US" sz="7200" b="1">
                <a:solidFill>
                  <a:srgbClr val="FDFDFD"/>
                </a:solidFill>
                <a:latin typeface="Montserrat Bold"/>
                <a:ea typeface="Montserrat Bold"/>
                <a:cs typeface="Montserrat Bold"/>
                <a:sym typeface="Montserrat Bold"/>
              </a:rPr>
              <a:t>CADASTRO</a:t>
            </a:r>
          </a:p>
        </p:txBody>
      </p:sp>
      <p:grpSp>
        <p:nvGrpSpPr>
          <p:cNvPr id="12" name="Agrupar 11">
            <a:extLst>
              <a:ext uri="{FF2B5EF4-FFF2-40B4-BE49-F238E27FC236}">
                <a16:creationId xmlns:a16="http://schemas.microsoft.com/office/drawing/2014/main" id="{037A5776-27D0-F7AC-F5BB-E56116B7BB69}"/>
              </a:ext>
            </a:extLst>
          </p:cNvPr>
          <p:cNvGrpSpPr/>
          <p:nvPr/>
        </p:nvGrpSpPr>
        <p:grpSpPr>
          <a:xfrm>
            <a:off x="8686800" y="217900"/>
            <a:ext cx="6417560" cy="9851200"/>
            <a:chOff x="6372964" y="217900"/>
            <a:chExt cx="6417560" cy="9851200"/>
          </a:xfrm>
        </p:grpSpPr>
        <p:pic>
          <p:nvPicPr>
            <p:cNvPr id="11" name="Imagem 10">
              <a:extLst>
                <a:ext uri="{FF2B5EF4-FFF2-40B4-BE49-F238E27FC236}">
                  <a16:creationId xmlns:a16="http://schemas.microsoft.com/office/drawing/2014/main" id="{729E591C-BDA1-4340-1580-95EA0FDB3440}"/>
                </a:ext>
              </a:extLst>
            </p:cNvPr>
            <p:cNvPicPr>
              <a:picLocks noChangeAspect="1"/>
            </p:cNvPicPr>
            <p:nvPr/>
          </p:nvPicPr>
          <p:blipFill>
            <a:blip r:embed="rId2"/>
            <a:srcRect r="21641"/>
            <a:stretch>
              <a:fillRect/>
            </a:stretch>
          </p:blipFill>
          <p:spPr>
            <a:xfrm>
              <a:off x="6372964" y="217900"/>
              <a:ext cx="6417560" cy="9851200"/>
            </a:xfrm>
            <a:prstGeom prst="rect">
              <a:avLst/>
            </a:prstGeom>
          </p:spPr>
        </p:pic>
        <p:pic>
          <p:nvPicPr>
            <p:cNvPr id="43" name="Gráfico 42">
              <a:extLst>
                <a:ext uri="{FF2B5EF4-FFF2-40B4-BE49-F238E27FC236}">
                  <a16:creationId xmlns:a16="http://schemas.microsoft.com/office/drawing/2014/main" id="{765216A3-4771-2269-EF10-042930878D35}"/>
                </a:ext>
              </a:extLst>
            </p:cNvPr>
            <p:cNvPicPr>
              <a:picLocks noChangeAspect="1"/>
            </p:cNvPicPr>
            <p:nvPr/>
          </p:nvPicPr>
          <p:blipFill>
            <a:blip r:embed="rId3">
              <a:extLst>
                <a:ext uri="{96DAC541-7B7A-43D3-8B79-37D633B846F1}">
                  <asvg:svgBlip xmlns:asvg="http://schemas.microsoft.com/office/drawing/2016/SVG/main" r:embed="rId4"/>
                </a:ext>
              </a:extLst>
            </a:blip>
            <a:srcRect l="36667" t="22592" r="31666" b="19843"/>
            <a:stretch>
              <a:fillRect/>
            </a:stretch>
          </p:blipFill>
          <p:spPr>
            <a:xfrm>
              <a:off x="11963400" y="4555847"/>
              <a:ext cx="665988" cy="680995"/>
            </a:xfrm>
            <a:prstGeom prst="rect">
              <a:avLst/>
            </a:prstGeom>
          </p:spPr>
        </p:pic>
      </p:grpSp>
      <p:sp>
        <p:nvSpPr>
          <p:cNvPr id="13" name="Espaço Reservado para Número de Slide 12">
            <a:extLst>
              <a:ext uri="{FF2B5EF4-FFF2-40B4-BE49-F238E27FC236}">
                <a16:creationId xmlns:a16="http://schemas.microsoft.com/office/drawing/2014/main" id="{775F3CAA-DD09-9D42-5B2D-6ADFA40213FA}"/>
              </a:ext>
            </a:extLst>
          </p:cNvPr>
          <p:cNvSpPr>
            <a:spLocks noGrp="1"/>
          </p:cNvSpPr>
          <p:nvPr>
            <p:ph type="sldNum" sz="quarter" idx="12"/>
          </p:nvPr>
        </p:nvSpPr>
        <p:spPr/>
        <p:txBody>
          <a:bodyPr/>
          <a:lstStyle/>
          <a:p>
            <a:fld id="{B6F15528-21DE-4FAA-801E-634DDDAF4B2B}" type="slidenum">
              <a:rPr lang="en-US" smtClean="0">
                <a:solidFill>
                  <a:schemeClr val="bg1"/>
                </a:solidFill>
              </a:rPr>
              <a:pPr/>
              <a:t>17</a:t>
            </a:fld>
            <a:endParaRPr lang="en-US">
              <a:solidFill>
                <a:schemeClr val="bg1"/>
              </a:solidFill>
            </a:endParaRPr>
          </a:p>
        </p:txBody>
      </p:sp>
    </p:spTree>
    <p:extLst>
      <p:ext uri="{BB962C8B-B14F-4D97-AF65-F5344CB8AC3E}">
        <p14:creationId xmlns:p14="http://schemas.microsoft.com/office/powerpoint/2010/main" val="3223988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a:extLst>
            <a:ext uri="{FF2B5EF4-FFF2-40B4-BE49-F238E27FC236}">
              <a16:creationId xmlns:a16="http://schemas.microsoft.com/office/drawing/2014/main" id="{403D84DA-C821-ABA9-F5DE-FB03D3D366FB}"/>
            </a:ext>
          </a:extLst>
        </p:cNvPr>
        <p:cNvGrpSpPr/>
        <p:nvPr/>
      </p:nvGrpSpPr>
      <p:grpSpPr>
        <a:xfrm>
          <a:off x="0" y="0"/>
          <a:ext cx="0" cy="0"/>
          <a:chOff x="0" y="0"/>
          <a:chExt cx="0" cy="0"/>
        </a:xfrm>
      </p:grpSpPr>
      <p:grpSp>
        <p:nvGrpSpPr>
          <p:cNvPr id="19" name="Group 19">
            <a:extLst>
              <a:ext uri="{FF2B5EF4-FFF2-40B4-BE49-F238E27FC236}">
                <a16:creationId xmlns:a16="http://schemas.microsoft.com/office/drawing/2014/main" id="{83BA9835-C670-BC43-8308-BFA78D137522}"/>
              </a:ext>
            </a:extLst>
          </p:cNvPr>
          <p:cNvGrpSpPr/>
          <p:nvPr/>
        </p:nvGrpSpPr>
        <p:grpSpPr>
          <a:xfrm>
            <a:off x="15544800" y="8724900"/>
            <a:ext cx="7523780" cy="7523780"/>
            <a:chOff x="0" y="0"/>
            <a:chExt cx="812800" cy="812800"/>
          </a:xfrm>
        </p:grpSpPr>
        <p:sp>
          <p:nvSpPr>
            <p:cNvPr id="20" name="Freeform 20">
              <a:extLst>
                <a:ext uri="{FF2B5EF4-FFF2-40B4-BE49-F238E27FC236}">
                  <a16:creationId xmlns:a16="http://schemas.microsoft.com/office/drawing/2014/main" id="{B4954A2D-D057-E2C0-33A6-63C764DDA27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pt-BR"/>
            </a:p>
          </p:txBody>
        </p:sp>
        <p:sp>
          <p:nvSpPr>
            <p:cNvPr id="21" name="TextBox 21">
              <a:extLst>
                <a:ext uri="{FF2B5EF4-FFF2-40B4-BE49-F238E27FC236}">
                  <a16:creationId xmlns:a16="http://schemas.microsoft.com/office/drawing/2014/main" id="{A54F8B36-A79B-355B-0F79-ED6E2A0ABCCA}"/>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2" name="Group 22">
            <a:extLst>
              <a:ext uri="{FF2B5EF4-FFF2-40B4-BE49-F238E27FC236}">
                <a16:creationId xmlns:a16="http://schemas.microsoft.com/office/drawing/2014/main" id="{9B595404-434F-EE55-419E-F1FFB47895D2}"/>
              </a:ext>
            </a:extLst>
          </p:cNvPr>
          <p:cNvGrpSpPr/>
          <p:nvPr/>
        </p:nvGrpSpPr>
        <p:grpSpPr>
          <a:xfrm>
            <a:off x="-3724222" y="-4507687"/>
            <a:ext cx="5924489" cy="5924489"/>
            <a:chOff x="0" y="0"/>
            <a:chExt cx="812800" cy="812800"/>
          </a:xfrm>
        </p:grpSpPr>
        <p:sp>
          <p:nvSpPr>
            <p:cNvPr id="23" name="Freeform 23">
              <a:extLst>
                <a:ext uri="{FF2B5EF4-FFF2-40B4-BE49-F238E27FC236}">
                  <a16:creationId xmlns:a16="http://schemas.microsoft.com/office/drawing/2014/main" id="{FF067B39-2451-A5BD-B8BE-3050F5F49A5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pt-BR"/>
            </a:p>
          </p:txBody>
        </p:sp>
        <p:sp>
          <p:nvSpPr>
            <p:cNvPr id="24" name="TextBox 24">
              <a:extLst>
                <a:ext uri="{FF2B5EF4-FFF2-40B4-BE49-F238E27FC236}">
                  <a16:creationId xmlns:a16="http://schemas.microsoft.com/office/drawing/2014/main" id="{0D86600C-9AB4-A210-D706-6CE13D2F4FBD}"/>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 name="TextBox 12">
            <a:extLst>
              <a:ext uri="{FF2B5EF4-FFF2-40B4-BE49-F238E27FC236}">
                <a16:creationId xmlns:a16="http://schemas.microsoft.com/office/drawing/2014/main" id="{A4A7AA93-C3FE-4B42-B1D7-F6B7864B8E0F}"/>
              </a:ext>
            </a:extLst>
          </p:cNvPr>
          <p:cNvSpPr txBox="1"/>
          <p:nvPr/>
        </p:nvSpPr>
        <p:spPr>
          <a:xfrm>
            <a:off x="4981575" y="861381"/>
            <a:ext cx="8324850" cy="834074"/>
          </a:xfrm>
          <a:prstGeom prst="rect">
            <a:avLst/>
          </a:prstGeom>
        </p:spPr>
        <p:txBody>
          <a:bodyPr wrap="square" lIns="0" tIns="0" rIns="0" bIns="0" rtlCol="0" anchor="t">
            <a:spAutoFit/>
          </a:bodyPr>
          <a:lstStyle/>
          <a:p>
            <a:pPr algn="l">
              <a:lnSpc>
                <a:spcPts val="6300"/>
              </a:lnSpc>
              <a:spcBef>
                <a:spcPct val="0"/>
              </a:spcBef>
            </a:pPr>
            <a:r>
              <a:rPr lang="en-US" sz="6600" b="1">
                <a:solidFill>
                  <a:srgbClr val="051D40"/>
                </a:solidFill>
                <a:latin typeface="Montserrat"/>
                <a:ea typeface="Montserrat"/>
                <a:cs typeface="Montserrat"/>
                <a:sym typeface="Montserrat"/>
              </a:rPr>
              <a:t>TELA DO USUÁRIO</a:t>
            </a:r>
          </a:p>
        </p:txBody>
      </p:sp>
      <p:sp>
        <p:nvSpPr>
          <p:cNvPr id="9" name="Espaço Reservado para Número de Slide 8">
            <a:extLst>
              <a:ext uri="{FF2B5EF4-FFF2-40B4-BE49-F238E27FC236}">
                <a16:creationId xmlns:a16="http://schemas.microsoft.com/office/drawing/2014/main" id="{06DE5D70-45A2-AFDE-855B-9AF53615AFA4}"/>
              </a:ext>
            </a:extLst>
          </p:cNvPr>
          <p:cNvSpPr>
            <a:spLocks noGrp="1"/>
          </p:cNvSpPr>
          <p:nvPr>
            <p:ph type="sldNum" sz="quarter" idx="12"/>
          </p:nvPr>
        </p:nvSpPr>
        <p:spPr/>
        <p:txBody>
          <a:bodyPr/>
          <a:lstStyle/>
          <a:p>
            <a:fld id="{B6F15528-21DE-4FAA-801E-634DDDAF4B2B}" type="slidenum">
              <a:rPr lang="en-US" smtClean="0"/>
              <a:pPr/>
              <a:t>18</a:t>
            </a:fld>
            <a:endParaRPr lang="en-US"/>
          </a:p>
        </p:txBody>
      </p:sp>
      <p:pic>
        <p:nvPicPr>
          <p:cNvPr id="6" name="Gráfico 5">
            <a:extLst>
              <a:ext uri="{FF2B5EF4-FFF2-40B4-BE49-F238E27FC236}">
                <a16:creationId xmlns:a16="http://schemas.microsoft.com/office/drawing/2014/main" id="{ECD6449E-8E8D-64B9-1F50-D8E23F854027}"/>
              </a:ext>
            </a:extLst>
          </p:cNvPr>
          <p:cNvPicPr>
            <a:picLocks noChangeAspect="1"/>
          </p:cNvPicPr>
          <p:nvPr/>
        </p:nvPicPr>
        <p:blipFill>
          <a:blip r:embed="rId2">
            <a:extLst>
              <a:ext uri="{96DAC541-7B7A-43D3-8B79-37D633B846F1}">
                <asvg:svgBlip xmlns:asvg="http://schemas.microsoft.com/office/drawing/2016/SVG/main" r:embed="rId3"/>
              </a:ext>
            </a:extLst>
          </a:blip>
          <a:srcRect l="3106" t="9248" r="3181" b="8363"/>
          <a:stretch>
            <a:fillRect/>
          </a:stretch>
        </p:blipFill>
        <p:spPr>
          <a:xfrm>
            <a:off x="1046018" y="1694512"/>
            <a:ext cx="16195964" cy="8009440"/>
          </a:xfrm>
          <a:prstGeom prst="rect">
            <a:avLst/>
          </a:prstGeom>
        </p:spPr>
      </p:pic>
    </p:spTree>
    <p:extLst>
      <p:ext uri="{BB962C8B-B14F-4D97-AF65-F5344CB8AC3E}">
        <p14:creationId xmlns:p14="http://schemas.microsoft.com/office/powerpoint/2010/main" val="2792825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a:extLst>
            <a:ext uri="{FF2B5EF4-FFF2-40B4-BE49-F238E27FC236}">
              <a16:creationId xmlns:a16="http://schemas.microsoft.com/office/drawing/2014/main" id="{1105F340-BF2D-45A0-5C17-4D6047FA1A36}"/>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B8121ED5-84EF-EB60-3510-AD73306249A5}"/>
              </a:ext>
            </a:extLst>
          </p:cNvPr>
          <p:cNvSpPr txBox="1"/>
          <p:nvPr/>
        </p:nvSpPr>
        <p:spPr>
          <a:xfrm>
            <a:off x="-76200" y="521035"/>
            <a:ext cx="18440400" cy="862929"/>
          </a:xfrm>
          <a:prstGeom prst="rect">
            <a:avLst/>
          </a:prstGeom>
        </p:spPr>
        <p:txBody>
          <a:bodyPr wrap="square" lIns="0" tIns="0" rIns="0" bIns="0" rtlCol="0" anchor="t">
            <a:spAutoFit/>
          </a:bodyPr>
          <a:lstStyle/>
          <a:p>
            <a:pPr marL="0" lvl="0" indent="0" algn="ctr">
              <a:lnSpc>
                <a:spcPts val="6553"/>
              </a:lnSpc>
              <a:spcBef>
                <a:spcPct val="0"/>
              </a:spcBef>
            </a:pPr>
            <a:r>
              <a:rPr lang="en-US" sz="6600" b="1" dirty="0">
                <a:solidFill>
                  <a:srgbClr val="FDFDFD"/>
                </a:solidFill>
                <a:latin typeface="Montserrat Bold"/>
                <a:ea typeface="Montserrat Bold"/>
                <a:cs typeface="Montserrat Bold"/>
                <a:sym typeface="Montserrat Bold"/>
              </a:rPr>
              <a:t>TELA DO USUÁRIO</a:t>
            </a:r>
          </a:p>
        </p:txBody>
      </p:sp>
      <p:sp>
        <p:nvSpPr>
          <p:cNvPr id="6" name="Espaço Reservado para Número de Slide 5">
            <a:extLst>
              <a:ext uri="{FF2B5EF4-FFF2-40B4-BE49-F238E27FC236}">
                <a16:creationId xmlns:a16="http://schemas.microsoft.com/office/drawing/2014/main" id="{53EECCB1-1429-89F4-82AF-D42551F8F235}"/>
              </a:ext>
            </a:extLst>
          </p:cNvPr>
          <p:cNvSpPr>
            <a:spLocks noGrp="1"/>
          </p:cNvSpPr>
          <p:nvPr>
            <p:ph type="sldNum" sz="quarter" idx="12"/>
          </p:nvPr>
        </p:nvSpPr>
        <p:spPr>
          <a:xfrm>
            <a:off x="0" y="9431698"/>
            <a:ext cx="914400" cy="365125"/>
          </a:xfrm>
        </p:spPr>
        <p:txBody>
          <a:bodyPr/>
          <a:lstStyle/>
          <a:p>
            <a:fld id="{B6F15528-21DE-4FAA-801E-634DDDAF4B2B}" type="slidenum">
              <a:rPr lang="en-US" smtClean="0">
                <a:solidFill>
                  <a:schemeClr val="bg1"/>
                </a:solidFill>
              </a:rPr>
              <a:pPr/>
              <a:t>19</a:t>
            </a:fld>
            <a:endParaRPr lang="en-US">
              <a:solidFill>
                <a:schemeClr val="bg1"/>
              </a:solidFill>
            </a:endParaRPr>
          </a:p>
        </p:txBody>
      </p:sp>
      <p:pic>
        <p:nvPicPr>
          <p:cNvPr id="10" name="Imagem 9">
            <a:extLst>
              <a:ext uri="{FF2B5EF4-FFF2-40B4-BE49-F238E27FC236}">
                <a16:creationId xmlns:a16="http://schemas.microsoft.com/office/drawing/2014/main" id="{7FA97833-4E61-3726-D328-F94B13BD20EE}"/>
              </a:ext>
            </a:extLst>
          </p:cNvPr>
          <p:cNvPicPr>
            <a:picLocks noChangeAspect="1"/>
          </p:cNvPicPr>
          <p:nvPr/>
        </p:nvPicPr>
        <p:blipFill>
          <a:blip r:embed="rId2"/>
          <a:srcRect t="11144" b="4765"/>
          <a:stretch>
            <a:fillRect/>
          </a:stretch>
        </p:blipFill>
        <p:spPr>
          <a:xfrm>
            <a:off x="941696" y="1605295"/>
            <a:ext cx="16545950" cy="7826403"/>
          </a:xfrm>
          <a:prstGeom prst="rect">
            <a:avLst/>
          </a:prstGeom>
        </p:spPr>
      </p:pic>
    </p:spTree>
    <p:extLst>
      <p:ext uri="{BB962C8B-B14F-4D97-AF65-F5344CB8AC3E}">
        <p14:creationId xmlns:p14="http://schemas.microsoft.com/office/powerpoint/2010/main" val="2471705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3" name="Group 3"/>
          <p:cNvGrpSpPr/>
          <p:nvPr/>
        </p:nvGrpSpPr>
        <p:grpSpPr>
          <a:xfrm>
            <a:off x="6056349" y="6057900"/>
            <a:ext cx="14099416" cy="1409941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txBody>
            <a:bodyPr/>
            <a:lstStyle/>
            <a:p>
              <a:endParaRPr lang="pt-BR"/>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882364" y="2980701"/>
            <a:ext cx="9694251" cy="4924425"/>
          </a:xfrm>
          <a:prstGeom prst="rect">
            <a:avLst/>
          </a:prstGeom>
        </p:spPr>
        <p:txBody>
          <a:bodyPr wrap="square" lIns="0" tIns="0" rIns="0" bIns="0" rtlCol="0" anchor="t">
            <a:spAutoFit/>
          </a:bodyPr>
          <a:lstStyle/>
          <a:p>
            <a:pPr>
              <a:spcBef>
                <a:spcPct val="0"/>
              </a:spcBef>
            </a:pPr>
            <a:r>
              <a:rPr lang="pt-BR" sz="8000" b="1">
                <a:solidFill>
                  <a:srgbClr val="051D40"/>
                </a:solidFill>
                <a:latin typeface="Montserrat"/>
                <a:ea typeface="Montserrat"/>
                <a:cs typeface="Montserrat"/>
                <a:sym typeface="Montserrat"/>
              </a:rPr>
              <a:t>SISTEMA DE  CONSULTAS A DOCUMENTAÇÃO</a:t>
            </a:r>
          </a:p>
          <a:p>
            <a:pPr>
              <a:spcBef>
                <a:spcPct val="0"/>
              </a:spcBef>
            </a:pPr>
            <a:r>
              <a:rPr lang="pt-BR" sz="8000" b="1">
                <a:solidFill>
                  <a:srgbClr val="051D40"/>
                </a:solidFill>
                <a:latin typeface="Montserrat"/>
                <a:ea typeface="Montserrat"/>
                <a:cs typeface="Montserrat"/>
                <a:sym typeface="Montserrat"/>
              </a:rPr>
              <a:t>VIA LLM</a:t>
            </a:r>
            <a:endParaRPr lang="en-US" sz="8000" b="1">
              <a:solidFill>
                <a:srgbClr val="051D40"/>
              </a:solidFill>
              <a:latin typeface="Montserrat"/>
              <a:ea typeface="Montserrat"/>
              <a:cs typeface="Montserrat"/>
              <a:sym typeface="Montserrat"/>
            </a:endParaRPr>
          </a:p>
        </p:txBody>
      </p:sp>
      <p:grpSp>
        <p:nvGrpSpPr>
          <p:cNvPr id="7" name="Group 7"/>
          <p:cNvGrpSpPr/>
          <p:nvPr/>
        </p:nvGrpSpPr>
        <p:grpSpPr>
          <a:xfrm>
            <a:off x="16420234" y="-1717598"/>
            <a:ext cx="3735531" cy="373553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pt-BR"/>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747857" y="-643475"/>
            <a:ext cx="1286950" cy="128695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txBody>
            <a:bodyPr/>
            <a:lstStyle/>
            <a:p>
              <a:endParaRPr lang="pt-BR"/>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929195" y="8389571"/>
            <a:ext cx="3735531" cy="373553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pt-BR"/>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9601200" y="6935532"/>
            <a:ext cx="8779632" cy="1733977"/>
          </a:xfrm>
          <a:custGeom>
            <a:avLst/>
            <a:gdLst/>
            <a:ahLst/>
            <a:cxnLst/>
            <a:rect l="l" t="t" r="r" b="b"/>
            <a:pathLst>
              <a:path w="8779632" h="1733977">
                <a:moveTo>
                  <a:pt x="0" y="0"/>
                </a:moveTo>
                <a:lnTo>
                  <a:pt x="8779632" y="0"/>
                </a:lnTo>
                <a:lnTo>
                  <a:pt x="8779632" y="1733977"/>
                </a:lnTo>
                <a:lnTo>
                  <a:pt x="0" y="1733977"/>
                </a:lnTo>
                <a:lnTo>
                  <a:pt x="0" y="0"/>
                </a:lnTo>
                <a:close/>
              </a:path>
            </a:pathLst>
          </a:custGeom>
          <a:blipFill>
            <a:blip r:embed="rId2"/>
            <a:stretch>
              <a:fillRect/>
            </a:stretch>
          </a:blipFill>
        </p:spPr>
        <p:txBody>
          <a:bodyPr/>
          <a:lstStyle/>
          <a:p>
            <a:endParaRPr lang="pt-BR"/>
          </a:p>
        </p:txBody>
      </p:sp>
      <p:pic>
        <p:nvPicPr>
          <p:cNvPr id="30" name="Gráfico 29">
            <a:extLst>
              <a:ext uri="{FF2B5EF4-FFF2-40B4-BE49-F238E27FC236}">
                <a16:creationId xmlns:a16="http://schemas.microsoft.com/office/drawing/2014/main" id="{737D1E1B-AA28-2960-E435-140FD5339E20}"/>
              </a:ext>
            </a:extLst>
          </p:cNvPr>
          <p:cNvPicPr>
            <a:picLocks noChangeAspect="1"/>
          </p:cNvPicPr>
          <p:nvPr/>
        </p:nvPicPr>
        <p:blipFill>
          <a:blip r:embed="rId3">
            <a:extLst>
              <a:ext uri="{96DAC541-7B7A-43D3-8B79-37D633B846F1}">
                <asvg:svgBlip xmlns:asvg="http://schemas.microsoft.com/office/drawing/2016/SVG/main" r:embed="rId4"/>
              </a:ext>
            </a:extLst>
          </a:blip>
          <a:srcRect l="14352" t="25195" r="14144" b="25177"/>
          <a:stretch>
            <a:fillRect/>
          </a:stretch>
        </p:blipFill>
        <p:spPr>
          <a:xfrm>
            <a:off x="882364" y="1131384"/>
            <a:ext cx="1937036" cy="1344436"/>
          </a:xfrm>
          <a:prstGeom prst="rect">
            <a:avLst/>
          </a:prstGeom>
        </p:spPr>
      </p:pic>
      <p:pic>
        <p:nvPicPr>
          <p:cNvPr id="25" name="Imagem 24" descr="Tela de um computador&#10;&#10;O conteúdo gerado por IA pode estar incorreto.">
            <a:extLst>
              <a:ext uri="{FF2B5EF4-FFF2-40B4-BE49-F238E27FC236}">
                <a16:creationId xmlns:a16="http://schemas.microsoft.com/office/drawing/2014/main" id="{E619E71D-693B-3137-8424-6992C081B284}"/>
              </a:ext>
            </a:extLst>
          </p:cNvPr>
          <p:cNvPicPr>
            <a:picLocks noChangeAspect="1"/>
          </p:cNvPicPr>
          <p:nvPr/>
        </p:nvPicPr>
        <p:blipFill>
          <a:blip r:embed="rId5">
            <a:extLst>
              <a:ext uri="{28A0092B-C50C-407E-A947-70E740481C1C}">
                <a14:useLocalDpi xmlns:a14="http://schemas.microsoft.com/office/drawing/2010/main" val="0"/>
              </a:ext>
            </a:extLst>
          </a:blip>
          <a:srcRect l="45718" t="28017" r="1290" b="14759"/>
          <a:stretch>
            <a:fillRect/>
          </a:stretch>
        </p:blipFill>
        <p:spPr>
          <a:xfrm>
            <a:off x="9601200" y="2855954"/>
            <a:ext cx="9110089" cy="553361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a:extLst>
            <a:ext uri="{FF2B5EF4-FFF2-40B4-BE49-F238E27FC236}">
              <a16:creationId xmlns:a16="http://schemas.microsoft.com/office/drawing/2014/main" id="{F199AA19-597A-7D6C-66ED-9D4819789BF0}"/>
            </a:ext>
          </a:extLst>
        </p:cNvPr>
        <p:cNvGrpSpPr/>
        <p:nvPr/>
      </p:nvGrpSpPr>
      <p:grpSpPr>
        <a:xfrm>
          <a:off x="0" y="0"/>
          <a:ext cx="0" cy="0"/>
          <a:chOff x="0" y="0"/>
          <a:chExt cx="0" cy="0"/>
        </a:xfrm>
      </p:grpSpPr>
      <p:grpSp>
        <p:nvGrpSpPr>
          <p:cNvPr id="19" name="Group 19">
            <a:extLst>
              <a:ext uri="{FF2B5EF4-FFF2-40B4-BE49-F238E27FC236}">
                <a16:creationId xmlns:a16="http://schemas.microsoft.com/office/drawing/2014/main" id="{02D6826D-391D-65E4-86D9-D68377608817}"/>
              </a:ext>
            </a:extLst>
          </p:cNvPr>
          <p:cNvGrpSpPr/>
          <p:nvPr/>
        </p:nvGrpSpPr>
        <p:grpSpPr>
          <a:xfrm>
            <a:off x="15544800" y="8724900"/>
            <a:ext cx="7523780" cy="7523780"/>
            <a:chOff x="0" y="0"/>
            <a:chExt cx="812800" cy="812800"/>
          </a:xfrm>
        </p:grpSpPr>
        <p:sp>
          <p:nvSpPr>
            <p:cNvPr id="20" name="Freeform 20">
              <a:extLst>
                <a:ext uri="{FF2B5EF4-FFF2-40B4-BE49-F238E27FC236}">
                  <a16:creationId xmlns:a16="http://schemas.microsoft.com/office/drawing/2014/main" id="{3127344C-220C-2840-8A3A-D26A5CDE24A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pt-BR"/>
            </a:p>
          </p:txBody>
        </p:sp>
        <p:sp>
          <p:nvSpPr>
            <p:cNvPr id="21" name="TextBox 21">
              <a:extLst>
                <a:ext uri="{FF2B5EF4-FFF2-40B4-BE49-F238E27FC236}">
                  <a16:creationId xmlns:a16="http://schemas.microsoft.com/office/drawing/2014/main" id="{75701AE6-C15D-B1B9-C714-401ABDDAA9EA}"/>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2" name="Group 22">
            <a:extLst>
              <a:ext uri="{FF2B5EF4-FFF2-40B4-BE49-F238E27FC236}">
                <a16:creationId xmlns:a16="http://schemas.microsoft.com/office/drawing/2014/main" id="{A1CB0A8F-BEEA-0FCA-29E8-923A9BB57B75}"/>
              </a:ext>
            </a:extLst>
          </p:cNvPr>
          <p:cNvGrpSpPr/>
          <p:nvPr/>
        </p:nvGrpSpPr>
        <p:grpSpPr>
          <a:xfrm>
            <a:off x="-3724222" y="-4507687"/>
            <a:ext cx="5924489" cy="5924489"/>
            <a:chOff x="0" y="0"/>
            <a:chExt cx="812800" cy="812800"/>
          </a:xfrm>
        </p:grpSpPr>
        <p:sp>
          <p:nvSpPr>
            <p:cNvPr id="23" name="Freeform 23">
              <a:extLst>
                <a:ext uri="{FF2B5EF4-FFF2-40B4-BE49-F238E27FC236}">
                  <a16:creationId xmlns:a16="http://schemas.microsoft.com/office/drawing/2014/main" id="{6F8C4CA6-FFDF-E623-1615-B50C721EFBE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pt-BR"/>
            </a:p>
          </p:txBody>
        </p:sp>
        <p:sp>
          <p:nvSpPr>
            <p:cNvPr id="24" name="TextBox 24">
              <a:extLst>
                <a:ext uri="{FF2B5EF4-FFF2-40B4-BE49-F238E27FC236}">
                  <a16:creationId xmlns:a16="http://schemas.microsoft.com/office/drawing/2014/main" id="{736C7CC1-5BE6-3A03-C897-57A8CF66D18F}"/>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 name="TextBox 12">
            <a:extLst>
              <a:ext uri="{FF2B5EF4-FFF2-40B4-BE49-F238E27FC236}">
                <a16:creationId xmlns:a16="http://schemas.microsoft.com/office/drawing/2014/main" id="{A7575664-4D1F-6496-FACC-B5DCCB08EF5B}"/>
              </a:ext>
            </a:extLst>
          </p:cNvPr>
          <p:cNvSpPr txBox="1"/>
          <p:nvPr/>
        </p:nvSpPr>
        <p:spPr>
          <a:xfrm>
            <a:off x="4112203" y="861381"/>
            <a:ext cx="10063595" cy="815031"/>
          </a:xfrm>
          <a:prstGeom prst="rect">
            <a:avLst/>
          </a:prstGeom>
        </p:spPr>
        <p:txBody>
          <a:bodyPr wrap="square" lIns="0" tIns="0" rIns="0" bIns="0" rtlCol="0" anchor="t">
            <a:spAutoFit/>
          </a:bodyPr>
          <a:lstStyle/>
          <a:p>
            <a:pPr algn="l">
              <a:lnSpc>
                <a:spcPts val="6300"/>
              </a:lnSpc>
              <a:spcBef>
                <a:spcPct val="0"/>
              </a:spcBef>
            </a:pPr>
            <a:r>
              <a:rPr lang="en-US" sz="6600" b="1" dirty="0">
                <a:solidFill>
                  <a:srgbClr val="051D40"/>
                </a:solidFill>
                <a:latin typeface="Montserrat"/>
                <a:ea typeface="Montserrat"/>
                <a:cs typeface="Montserrat"/>
                <a:sym typeface="Montserrat"/>
              </a:rPr>
              <a:t>CONVERSAÇÃO ATIVA</a:t>
            </a:r>
          </a:p>
        </p:txBody>
      </p:sp>
      <p:sp>
        <p:nvSpPr>
          <p:cNvPr id="9" name="Espaço Reservado para Número de Slide 8">
            <a:extLst>
              <a:ext uri="{FF2B5EF4-FFF2-40B4-BE49-F238E27FC236}">
                <a16:creationId xmlns:a16="http://schemas.microsoft.com/office/drawing/2014/main" id="{CF5A5ADB-2C9D-E25D-C5E2-5741F67D4896}"/>
              </a:ext>
            </a:extLst>
          </p:cNvPr>
          <p:cNvSpPr>
            <a:spLocks noGrp="1"/>
          </p:cNvSpPr>
          <p:nvPr>
            <p:ph type="sldNum" sz="quarter" idx="12"/>
          </p:nvPr>
        </p:nvSpPr>
        <p:spPr/>
        <p:txBody>
          <a:bodyPr/>
          <a:lstStyle/>
          <a:p>
            <a:fld id="{B6F15528-21DE-4FAA-801E-634DDDAF4B2B}" type="slidenum">
              <a:rPr lang="en-US" smtClean="0"/>
              <a:pPr/>
              <a:t>20</a:t>
            </a:fld>
            <a:endParaRPr lang="en-US"/>
          </a:p>
        </p:txBody>
      </p:sp>
      <p:pic>
        <p:nvPicPr>
          <p:cNvPr id="10" name="Gráfico 9">
            <a:extLst>
              <a:ext uri="{FF2B5EF4-FFF2-40B4-BE49-F238E27FC236}">
                <a16:creationId xmlns:a16="http://schemas.microsoft.com/office/drawing/2014/main" id="{9BF14F11-DE31-271A-E5F3-8A2DFC672896}"/>
              </a:ext>
            </a:extLst>
          </p:cNvPr>
          <p:cNvPicPr>
            <a:picLocks noChangeAspect="1"/>
          </p:cNvPicPr>
          <p:nvPr/>
        </p:nvPicPr>
        <p:blipFill>
          <a:blip r:embed="rId2">
            <a:extLst>
              <a:ext uri="{96DAC541-7B7A-43D3-8B79-37D633B846F1}">
                <asvg:svgBlip xmlns:asvg="http://schemas.microsoft.com/office/drawing/2016/SVG/main" r:embed="rId3"/>
              </a:ext>
            </a:extLst>
          </a:blip>
          <a:srcRect l="3182" t="8840" r="3636" b="9412"/>
          <a:stretch>
            <a:fillRect/>
          </a:stretch>
        </p:blipFill>
        <p:spPr>
          <a:xfrm>
            <a:off x="1198418" y="1781519"/>
            <a:ext cx="15891165" cy="7841906"/>
          </a:xfrm>
          <a:prstGeom prst="rect">
            <a:avLst/>
          </a:prstGeom>
        </p:spPr>
      </p:pic>
    </p:spTree>
    <p:extLst>
      <p:ext uri="{BB962C8B-B14F-4D97-AF65-F5344CB8AC3E}">
        <p14:creationId xmlns:p14="http://schemas.microsoft.com/office/powerpoint/2010/main" val="1543081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a:extLst>
            <a:ext uri="{FF2B5EF4-FFF2-40B4-BE49-F238E27FC236}">
              <a16:creationId xmlns:a16="http://schemas.microsoft.com/office/drawing/2014/main" id="{A1A48984-4F0E-9236-F667-BD7A74850327}"/>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087F9950-5691-B858-30EE-A8597B7AAECB}"/>
              </a:ext>
            </a:extLst>
          </p:cNvPr>
          <p:cNvSpPr txBox="1"/>
          <p:nvPr/>
        </p:nvSpPr>
        <p:spPr>
          <a:xfrm>
            <a:off x="3994814" y="737402"/>
            <a:ext cx="10298373" cy="815031"/>
          </a:xfrm>
          <a:prstGeom prst="rect">
            <a:avLst/>
          </a:prstGeom>
        </p:spPr>
        <p:txBody>
          <a:bodyPr wrap="square" lIns="0" tIns="0" rIns="0" bIns="0" rtlCol="0" anchor="t">
            <a:spAutoFit/>
          </a:bodyPr>
          <a:lstStyle/>
          <a:p>
            <a:pPr algn="ctr">
              <a:lnSpc>
                <a:spcPts val="6300"/>
              </a:lnSpc>
              <a:spcBef>
                <a:spcPct val="0"/>
              </a:spcBef>
            </a:pPr>
            <a:r>
              <a:rPr lang="en-US" sz="6600" b="1" dirty="0">
                <a:solidFill>
                  <a:schemeClr val="bg1"/>
                </a:solidFill>
                <a:latin typeface="Montserrat"/>
                <a:ea typeface="Montserrat"/>
                <a:cs typeface="Montserrat"/>
                <a:sym typeface="Montserrat"/>
              </a:rPr>
              <a:t>CONVERSAÇÃO ATIVA</a:t>
            </a:r>
          </a:p>
        </p:txBody>
      </p:sp>
      <p:sp>
        <p:nvSpPr>
          <p:cNvPr id="6" name="Espaço Reservado para Número de Slide 5">
            <a:extLst>
              <a:ext uri="{FF2B5EF4-FFF2-40B4-BE49-F238E27FC236}">
                <a16:creationId xmlns:a16="http://schemas.microsoft.com/office/drawing/2014/main" id="{AFC2D35D-CB0F-E13D-066B-B120BAB9E049}"/>
              </a:ext>
            </a:extLst>
          </p:cNvPr>
          <p:cNvSpPr>
            <a:spLocks noGrp="1"/>
          </p:cNvSpPr>
          <p:nvPr>
            <p:ph type="sldNum" sz="quarter" idx="12"/>
          </p:nvPr>
        </p:nvSpPr>
        <p:spPr>
          <a:xfrm>
            <a:off x="0" y="9431698"/>
            <a:ext cx="914400" cy="365125"/>
          </a:xfrm>
        </p:spPr>
        <p:txBody>
          <a:bodyPr/>
          <a:lstStyle/>
          <a:p>
            <a:fld id="{B6F15528-21DE-4FAA-801E-634DDDAF4B2B}" type="slidenum">
              <a:rPr lang="en-US" smtClean="0">
                <a:solidFill>
                  <a:schemeClr val="bg1"/>
                </a:solidFill>
              </a:rPr>
              <a:pPr/>
              <a:t>21</a:t>
            </a:fld>
            <a:endParaRPr lang="en-US">
              <a:solidFill>
                <a:schemeClr val="bg1"/>
              </a:solidFill>
            </a:endParaRPr>
          </a:p>
        </p:txBody>
      </p:sp>
      <p:pic>
        <p:nvPicPr>
          <p:cNvPr id="5" name="Imagem 4">
            <a:extLst>
              <a:ext uri="{FF2B5EF4-FFF2-40B4-BE49-F238E27FC236}">
                <a16:creationId xmlns:a16="http://schemas.microsoft.com/office/drawing/2014/main" id="{C5CBA07B-18D0-A2D9-7F69-0E8B04EE6A4F}"/>
              </a:ext>
            </a:extLst>
          </p:cNvPr>
          <p:cNvPicPr>
            <a:picLocks noChangeAspect="1"/>
          </p:cNvPicPr>
          <p:nvPr/>
        </p:nvPicPr>
        <p:blipFill>
          <a:blip r:embed="rId2"/>
          <a:srcRect t="11145" b="7168"/>
          <a:stretch>
            <a:fillRect/>
          </a:stretch>
        </p:blipFill>
        <p:spPr>
          <a:xfrm>
            <a:off x="914400" y="1755952"/>
            <a:ext cx="16704860" cy="7675746"/>
          </a:xfrm>
          <a:prstGeom prst="rect">
            <a:avLst/>
          </a:prstGeom>
        </p:spPr>
      </p:pic>
    </p:spTree>
    <p:extLst>
      <p:ext uri="{BB962C8B-B14F-4D97-AF65-F5344CB8AC3E}">
        <p14:creationId xmlns:p14="http://schemas.microsoft.com/office/powerpoint/2010/main" val="598330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a:extLst>
            <a:ext uri="{FF2B5EF4-FFF2-40B4-BE49-F238E27FC236}">
              <a16:creationId xmlns:a16="http://schemas.microsoft.com/office/drawing/2014/main" id="{A7B4553D-89DA-8021-F7A2-DB040E87AE1C}"/>
            </a:ext>
          </a:extLst>
        </p:cNvPr>
        <p:cNvGrpSpPr/>
        <p:nvPr/>
      </p:nvGrpSpPr>
      <p:grpSpPr>
        <a:xfrm>
          <a:off x="0" y="0"/>
          <a:ext cx="0" cy="0"/>
          <a:chOff x="0" y="0"/>
          <a:chExt cx="0" cy="0"/>
        </a:xfrm>
      </p:grpSpPr>
      <p:grpSp>
        <p:nvGrpSpPr>
          <p:cNvPr id="19" name="Group 19">
            <a:extLst>
              <a:ext uri="{FF2B5EF4-FFF2-40B4-BE49-F238E27FC236}">
                <a16:creationId xmlns:a16="http://schemas.microsoft.com/office/drawing/2014/main" id="{1F2446A1-7D97-B3C2-FE2A-0488708043E2}"/>
              </a:ext>
            </a:extLst>
          </p:cNvPr>
          <p:cNvGrpSpPr/>
          <p:nvPr/>
        </p:nvGrpSpPr>
        <p:grpSpPr>
          <a:xfrm>
            <a:off x="15544800" y="8724900"/>
            <a:ext cx="7523780" cy="7523780"/>
            <a:chOff x="0" y="0"/>
            <a:chExt cx="812800" cy="812800"/>
          </a:xfrm>
        </p:grpSpPr>
        <p:sp>
          <p:nvSpPr>
            <p:cNvPr id="20" name="Freeform 20">
              <a:extLst>
                <a:ext uri="{FF2B5EF4-FFF2-40B4-BE49-F238E27FC236}">
                  <a16:creationId xmlns:a16="http://schemas.microsoft.com/office/drawing/2014/main" id="{0DF60CD4-9EC8-CD91-189C-668523267B0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pt-BR"/>
            </a:p>
          </p:txBody>
        </p:sp>
        <p:sp>
          <p:nvSpPr>
            <p:cNvPr id="21" name="TextBox 21">
              <a:extLst>
                <a:ext uri="{FF2B5EF4-FFF2-40B4-BE49-F238E27FC236}">
                  <a16:creationId xmlns:a16="http://schemas.microsoft.com/office/drawing/2014/main" id="{4F91D872-46FB-C4D8-D91A-BD90D8E40D17}"/>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2" name="Group 22">
            <a:extLst>
              <a:ext uri="{FF2B5EF4-FFF2-40B4-BE49-F238E27FC236}">
                <a16:creationId xmlns:a16="http://schemas.microsoft.com/office/drawing/2014/main" id="{30752E47-CC87-08A0-B8A3-60FFB74D8CDE}"/>
              </a:ext>
            </a:extLst>
          </p:cNvPr>
          <p:cNvGrpSpPr/>
          <p:nvPr/>
        </p:nvGrpSpPr>
        <p:grpSpPr>
          <a:xfrm>
            <a:off x="-3724222" y="-4507687"/>
            <a:ext cx="5924489" cy="5924489"/>
            <a:chOff x="0" y="0"/>
            <a:chExt cx="812800" cy="812800"/>
          </a:xfrm>
        </p:grpSpPr>
        <p:sp>
          <p:nvSpPr>
            <p:cNvPr id="23" name="Freeform 23">
              <a:extLst>
                <a:ext uri="{FF2B5EF4-FFF2-40B4-BE49-F238E27FC236}">
                  <a16:creationId xmlns:a16="http://schemas.microsoft.com/office/drawing/2014/main" id="{567E522D-FC15-3E92-3AC8-40461ECC6A0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pt-BR"/>
            </a:p>
          </p:txBody>
        </p:sp>
        <p:sp>
          <p:nvSpPr>
            <p:cNvPr id="24" name="TextBox 24">
              <a:extLst>
                <a:ext uri="{FF2B5EF4-FFF2-40B4-BE49-F238E27FC236}">
                  <a16:creationId xmlns:a16="http://schemas.microsoft.com/office/drawing/2014/main" id="{39A3640F-D9A5-DA25-1E30-4FAD3E90891D}"/>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 name="TextBox 12">
            <a:extLst>
              <a:ext uri="{FF2B5EF4-FFF2-40B4-BE49-F238E27FC236}">
                <a16:creationId xmlns:a16="http://schemas.microsoft.com/office/drawing/2014/main" id="{20EB9CB1-786F-E5DD-E7CA-9463A540F59F}"/>
              </a:ext>
            </a:extLst>
          </p:cNvPr>
          <p:cNvSpPr txBox="1"/>
          <p:nvPr/>
        </p:nvSpPr>
        <p:spPr>
          <a:xfrm>
            <a:off x="3351283" y="861381"/>
            <a:ext cx="11585434" cy="815031"/>
          </a:xfrm>
          <a:prstGeom prst="rect">
            <a:avLst/>
          </a:prstGeom>
        </p:spPr>
        <p:txBody>
          <a:bodyPr wrap="square" lIns="0" tIns="0" rIns="0" bIns="0" rtlCol="0" anchor="t">
            <a:spAutoFit/>
          </a:bodyPr>
          <a:lstStyle/>
          <a:p>
            <a:pPr algn="l">
              <a:lnSpc>
                <a:spcPts val="6300"/>
              </a:lnSpc>
              <a:spcBef>
                <a:spcPct val="0"/>
              </a:spcBef>
            </a:pPr>
            <a:r>
              <a:rPr lang="en-US" sz="6600" b="1" dirty="0">
                <a:solidFill>
                  <a:srgbClr val="051D40"/>
                </a:solidFill>
                <a:latin typeface="Montserrat"/>
                <a:ea typeface="Montserrat"/>
                <a:cs typeface="Montserrat"/>
                <a:sym typeface="Montserrat"/>
              </a:rPr>
              <a:t>SOLICITAÇÃO DE ADMIN</a:t>
            </a:r>
          </a:p>
        </p:txBody>
      </p:sp>
      <p:sp>
        <p:nvSpPr>
          <p:cNvPr id="9" name="Espaço Reservado para Número de Slide 8">
            <a:extLst>
              <a:ext uri="{FF2B5EF4-FFF2-40B4-BE49-F238E27FC236}">
                <a16:creationId xmlns:a16="http://schemas.microsoft.com/office/drawing/2014/main" id="{74DF1509-C05C-5143-511C-E7C3FE0FBAA3}"/>
              </a:ext>
            </a:extLst>
          </p:cNvPr>
          <p:cNvSpPr>
            <a:spLocks noGrp="1"/>
          </p:cNvSpPr>
          <p:nvPr>
            <p:ph type="sldNum" sz="quarter" idx="12"/>
          </p:nvPr>
        </p:nvSpPr>
        <p:spPr/>
        <p:txBody>
          <a:bodyPr/>
          <a:lstStyle/>
          <a:p>
            <a:fld id="{B6F15528-21DE-4FAA-801E-634DDDAF4B2B}" type="slidenum">
              <a:rPr lang="en-US" smtClean="0"/>
              <a:pPr/>
              <a:t>22</a:t>
            </a:fld>
            <a:endParaRPr lang="en-US"/>
          </a:p>
        </p:txBody>
      </p:sp>
      <p:pic>
        <p:nvPicPr>
          <p:cNvPr id="4" name="Gráfico 3">
            <a:extLst>
              <a:ext uri="{FF2B5EF4-FFF2-40B4-BE49-F238E27FC236}">
                <a16:creationId xmlns:a16="http://schemas.microsoft.com/office/drawing/2014/main" id="{ADE25A0D-CA99-6951-EA09-DC9262732514}"/>
              </a:ext>
            </a:extLst>
          </p:cNvPr>
          <p:cNvPicPr>
            <a:picLocks noChangeAspect="1"/>
          </p:cNvPicPr>
          <p:nvPr/>
        </p:nvPicPr>
        <p:blipFill>
          <a:blip r:embed="rId2">
            <a:extLst>
              <a:ext uri="{96DAC541-7B7A-43D3-8B79-37D633B846F1}">
                <asvg:svgBlip xmlns:asvg="http://schemas.microsoft.com/office/drawing/2016/SVG/main" r:embed="rId3"/>
              </a:ext>
            </a:extLst>
          </a:blip>
          <a:srcRect l="3281" t="9260" r="431" b="9999"/>
          <a:stretch>
            <a:fillRect/>
          </a:stretch>
        </p:blipFill>
        <p:spPr>
          <a:xfrm>
            <a:off x="1082816" y="1653768"/>
            <a:ext cx="16122368" cy="7604532"/>
          </a:xfrm>
          <a:prstGeom prst="rect">
            <a:avLst/>
          </a:prstGeom>
        </p:spPr>
      </p:pic>
    </p:spTree>
    <p:extLst>
      <p:ext uri="{BB962C8B-B14F-4D97-AF65-F5344CB8AC3E}">
        <p14:creationId xmlns:p14="http://schemas.microsoft.com/office/powerpoint/2010/main" val="1046375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a:extLst>
            <a:ext uri="{FF2B5EF4-FFF2-40B4-BE49-F238E27FC236}">
              <a16:creationId xmlns:a16="http://schemas.microsoft.com/office/drawing/2014/main" id="{39447D72-BB9C-43F1-9CB1-968F8C82CC2F}"/>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2F7601F5-708D-5DF7-70D5-E4EF388269B9}"/>
              </a:ext>
            </a:extLst>
          </p:cNvPr>
          <p:cNvSpPr txBox="1"/>
          <p:nvPr/>
        </p:nvSpPr>
        <p:spPr>
          <a:xfrm>
            <a:off x="3715034" y="671160"/>
            <a:ext cx="10857931" cy="815031"/>
          </a:xfrm>
          <a:prstGeom prst="rect">
            <a:avLst/>
          </a:prstGeom>
        </p:spPr>
        <p:txBody>
          <a:bodyPr wrap="square" lIns="0" tIns="0" rIns="0" bIns="0" rtlCol="0" anchor="t">
            <a:spAutoFit/>
          </a:bodyPr>
          <a:lstStyle/>
          <a:p>
            <a:pPr>
              <a:lnSpc>
                <a:spcPts val="6300"/>
              </a:lnSpc>
              <a:spcBef>
                <a:spcPct val="0"/>
              </a:spcBef>
            </a:pPr>
            <a:r>
              <a:rPr lang="en-US" sz="6600" b="1" dirty="0">
                <a:solidFill>
                  <a:schemeClr val="bg1"/>
                </a:solidFill>
                <a:latin typeface="Montserrat"/>
                <a:ea typeface="Montserrat"/>
                <a:cs typeface="Montserrat"/>
                <a:sym typeface="Montserrat"/>
              </a:rPr>
              <a:t>SOLICITAÇÃO DE ADMIN</a:t>
            </a:r>
          </a:p>
        </p:txBody>
      </p:sp>
      <p:sp>
        <p:nvSpPr>
          <p:cNvPr id="6" name="Espaço Reservado para Número de Slide 5">
            <a:extLst>
              <a:ext uri="{FF2B5EF4-FFF2-40B4-BE49-F238E27FC236}">
                <a16:creationId xmlns:a16="http://schemas.microsoft.com/office/drawing/2014/main" id="{5B83D480-0C55-D98E-57A9-5883AD1B9392}"/>
              </a:ext>
            </a:extLst>
          </p:cNvPr>
          <p:cNvSpPr>
            <a:spLocks noGrp="1"/>
          </p:cNvSpPr>
          <p:nvPr>
            <p:ph type="sldNum" sz="quarter" idx="12"/>
          </p:nvPr>
        </p:nvSpPr>
        <p:spPr>
          <a:xfrm>
            <a:off x="0" y="9431698"/>
            <a:ext cx="914400" cy="365125"/>
          </a:xfrm>
        </p:spPr>
        <p:txBody>
          <a:bodyPr/>
          <a:lstStyle/>
          <a:p>
            <a:fld id="{B6F15528-21DE-4FAA-801E-634DDDAF4B2B}" type="slidenum">
              <a:rPr lang="en-US" smtClean="0">
                <a:solidFill>
                  <a:schemeClr val="bg1"/>
                </a:solidFill>
              </a:rPr>
              <a:pPr/>
              <a:t>23</a:t>
            </a:fld>
            <a:endParaRPr lang="en-US">
              <a:solidFill>
                <a:schemeClr val="bg1"/>
              </a:solidFill>
            </a:endParaRPr>
          </a:p>
        </p:txBody>
      </p:sp>
      <p:pic>
        <p:nvPicPr>
          <p:cNvPr id="3" name="Imagem 2">
            <a:extLst>
              <a:ext uri="{FF2B5EF4-FFF2-40B4-BE49-F238E27FC236}">
                <a16:creationId xmlns:a16="http://schemas.microsoft.com/office/drawing/2014/main" id="{CDC789BC-66DF-628C-128A-9AC03B8AB8F9}"/>
              </a:ext>
            </a:extLst>
          </p:cNvPr>
          <p:cNvPicPr>
            <a:picLocks noChangeAspect="1"/>
          </p:cNvPicPr>
          <p:nvPr/>
        </p:nvPicPr>
        <p:blipFill>
          <a:blip r:embed="rId2"/>
          <a:stretch>
            <a:fillRect/>
          </a:stretch>
        </p:blipFill>
        <p:spPr>
          <a:xfrm>
            <a:off x="4626359" y="1786459"/>
            <a:ext cx="9035283" cy="7645239"/>
          </a:xfrm>
          <a:prstGeom prst="rect">
            <a:avLst/>
          </a:prstGeom>
        </p:spPr>
      </p:pic>
    </p:spTree>
    <p:extLst>
      <p:ext uri="{BB962C8B-B14F-4D97-AF65-F5344CB8AC3E}">
        <p14:creationId xmlns:p14="http://schemas.microsoft.com/office/powerpoint/2010/main" val="2144898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a:extLst>
            <a:ext uri="{FF2B5EF4-FFF2-40B4-BE49-F238E27FC236}">
              <a16:creationId xmlns:a16="http://schemas.microsoft.com/office/drawing/2014/main" id="{6FC953C8-8F76-D3A9-04F3-15F909F343F9}"/>
            </a:ext>
          </a:extLst>
        </p:cNvPr>
        <p:cNvGrpSpPr/>
        <p:nvPr/>
      </p:nvGrpSpPr>
      <p:grpSpPr>
        <a:xfrm>
          <a:off x="0" y="0"/>
          <a:ext cx="0" cy="0"/>
          <a:chOff x="0" y="0"/>
          <a:chExt cx="0" cy="0"/>
        </a:xfrm>
      </p:grpSpPr>
      <p:grpSp>
        <p:nvGrpSpPr>
          <p:cNvPr id="19" name="Group 19">
            <a:extLst>
              <a:ext uri="{FF2B5EF4-FFF2-40B4-BE49-F238E27FC236}">
                <a16:creationId xmlns:a16="http://schemas.microsoft.com/office/drawing/2014/main" id="{FCB1BD03-1E49-60FA-2D29-9FCF723E6ED9}"/>
              </a:ext>
            </a:extLst>
          </p:cNvPr>
          <p:cNvGrpSpPr/>
          <p:nvPr/>
        </p:nvGrpSpPr>
        <p:grpSpPr>
          <a:xfrm>
            <a:off x="15544800" y="8724900"/>
            <a:ext cx="7523780" cy="7523780"/>
            <a:chOff x="0" y="0"/>
            <a:chExt cx="812800" cy="812800"/>
          </a:xfrm>
        </p:grpSpPr>
        <p:sp>
          <p:nvSpPr>
            <p:cNvPr id="20" name="Freeform 20">
              <a:extLst>
                <a:ext uri="{FF2B5EF4-FFF2-40B4-BE49-F238E27FC236}">
                  <a16:creationId xmlns:a16="http://schemas.microsoft.com/office/drawing/2014/main" id="{88AFAA0D-EB8C-6326-C2E7-64719D0FE00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pt-BR"/>
            </a:p>
          </p:txBody>
        </p:sp>
        <p:sp>
          <p:nvSpPr>
            <p:cNvPr id="21" name="TextBox 21">
              <a:extLst>
                <a:ext uri="{FF2B5EF4-FFF2-40B4-BE49-F238E27FC236}">
                  <a16:creationId xmlns:a16="http://schemas.microsoft.com/office/drawing/2014/main" id="{2180E332-41EA-0994-A69A-AA5F47E0D5F5}"/>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2" name="Group 22">
            <a:extLst>
              <a:ext uri="{FF2B5EF4-FFF2-40B4-BE49-F238E27FC236}">
                <a16:creationId xmlns:a16="http://schemas.microsoft.com/office/drawing/2014/main" id="{67A809E2-C97C-1D1E-19EE-7FF239481E9D}"/>
              </a:ext>
            </a:extLst>
          </p:cNvPr>
          <p:cNvGrpSpPr/>
          <p:nvPr/>
        </p:nvGrpSpPr>
        <p:grpSpPr>
          <a:xfrm>
            <a:off x="-3724222" y="-4507687"/>
            <a:ext cx="5924489" cy="5924489"/>
            <a:chOff x="0" y="0"/>
            <a:chExt cx="812800" cy="812800"/>
          </a:xfrm>
        </p:grpSpPr>
        <p:sp>
          <p:nvSpPr>
            <p:cNvPr id="23" name="Freeform 23">
              <a:extLst>
                <a:ext uri="{FF2B5EF4-FFF2-40B4-BE49-F238E27FC236}">
                  <a16:creationId xmlns:a16="http://schemas.microsoft.com/office/drawing/2014/main" id="{B50DFDD6-A815-22DA-45F8-A8457ED7E7E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pt-BR"/>
            </a:p>
          </p:txBody>
        </p:sp>
        <p:sp>
          <p:nvSpPr>
            <p:cNvPr id="24" name="TextBox 24">
              <a:extLst>
                <a:ext uri="{FF2B5EF4-FFF2-40B4-BE49-F238E27FC236}">
                  <a16:creationId xmlns:a16="http://schemas.microsoft.com/office/drawing/2014/main" id="{E35C79E9-C480-E688-C77D-E2B4EEB38A4B}"/>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 name="TextBox 12">
            <a:extLst>
              <a:ext uri="{FF2B5EF4-FFF2-40B4-BE49-F238E27FC236}">
                <a16:creationId xmlns:a16="http://schemas.microsoft.com/office/drawing/2014/main" id="{57385CC2-95DD-FE2F-ECC1-676DF95F5B6C}"/>
              </a:ext>
            </a:extLst>
          </p:cNvPr>
          <p:cNvSpPr txBox="1"/>
          <p:nvPr/>
        </p:nvSpPr>
        <p:spPr>
          <a:xfrm>
            <a:off x="5619750" y="861381"/>
            <a:ext cx="7048500" cy="834074"/>
          </a:xfrm>
          <a:prstGeom prst="rect">
            <a:avLst/>
          </a:prstGeom>
        </p:spPr>
        <p:txBody>
          <a:bodyPr wrap="square" lIns="0" tIns="0" rIns="0" bIns="0" rtlCol="0" anchor="t">
            <a:spAutoFit/>
          </a:bodyPr>
          <a:lstStyle/>
          <a:p>
            <a:pPr algn="l">
              <a:lnSpc>
                <a:spcPts val="6300"/>
              </a:lnSpc>
              <a:spcBef>
                <a:spcPct val="0"/>
              </a:spcBef>
            </a:pPr>
            <a:r>
              <a:rPr lang="en-US" sz="6600" b="1">
                <a:solidFill>
                  <a:srgbClr val="051D40"/>
                </a:solidFill>
                <a:latin typeface="Montserrat"/>
                <a:ea typeface="Montserrat"/>
                <a:cs typeface="Montserrat"/>
                <a:sym typeface="Montserrat"/>
              </a:rPr>
              <a:t>VER HISTÓRICO</a:t>
            </a:r>
          </a:p>
        </p:txBody>
      </p:sp>
      <p:sp>
        <p:nvSpPr>
          <p:cNvPr id="9" name="Espaço Reservado para Número de Slide 8">
            <a:extLst>
              <a:ext uri="{FF2B5EF4-FFF2-40B4-BE49-F238E27FC236}">
                <a16:creationId xmlns:a16="http://schemas.microsoft.com/office/drawing/2014/main" id="{1A79A693-0AF8-7BBF-9123-61573CC539E5}"/>
              </a:ext>
            </a:extLst>
          </p:cNvPr>
          <p:cNvSpPr>
            <a:spLocks noGrp="1"/>
          </p:cNvSpPr>
          <p:nvPr>
            <p:ph type="sldNum" sz="quarter" idx="12"/>
          </p:nvPr>
        </p:nvSpPr>
        <p:spPr/>
        <p:txBody>
          <a:bodyPr/>
          <a:lstStyle/>
          <a:p>
            <a:fld id="{B6F15528-21DE-4FAA-801E-634DDDAF4B2B}" type="slidenum">
              <a:rPr lang="en-US" smtClean="0"/>
              <a:pPr/>
              <a:t>24</a:t>
            </a:fld>
            <a:endParaRPr lang="en-US"/>
          </a:p>
        </p:txBody>
      </p:sp>
      <p:pic>
        <p:nvPicPr>
          <p:cNvPr id="6" name="Gráfico 5">
            <a:extLst>
              <a:ext uri="{FF2B5EF4-FFF2-40B4-BE49-F238E27FC236}">
                <a16:creationId xmlns:a16="http://schemas.microsoft.com/office/drawing/2014/main" id="{629A91D4-0CFF-DBCA-C1B4-8267538CF8E1}"/>
              </a:ext>
            </a:extLst>
          </p:cNvPr>
          <p:cNvPicPr>
            <a:picLocks noChangeAspect="1"/>
          </p:cNvPicPr>
          <p:nvPr/>
        </p:nvPicPr>
        <p:blipFill>
          <a:blip r:embed="rId2">
            <a:extLst>
              <a:ext uri="{96DAC541-7B7A-43D3-8B79-37D633B846F1}">
                <asvg:svgBlip xmlns:asvg="http://schemas.microsoft.com/office/drawing/2016/SVG/main" r:embed="rId3"/>
              </a:ext>
            </a:extLst>
          </a:blip>
          <a:srcRect l="3333" t="11073" r="3333" b="8373"/>
          <a:stretch>
            <a:fillRect/>
          </a:stretch>
        </p:blipFill>
        <p:spPr>
          <a:xfrm>
            <a:off x="997528" y="1903678"/>
            <a:ext cx="16292945" cy="7909868"/>
          </a:xfrm>
          <a:prstGeom prst="rect">
            <a:avLst/>
          </a:prstGeom>
        </p:spPr>
      </p:pic>
    </p:spTree>
    <p:extLst>
      <p:ext uri="{BB962C8B-B14F-4D97-AF65-F5344CB8AC3E}">
        <p14:creationId xmlns:p14="http://schemas.microsoft.com/office/powerpoint/2010/main" val="3690107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a:extLst>
            <a:ext uri="{FF2B5EF4-FFF2-40B4-BE49-F238E27FC236}">
              <a16:creationId xmlns:a16="http://schemas.microsoft.com/office/drawing/2014/main" id="{67B10C36-48C8-D5EC-681D-972A7FE3AD37}"/>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A2AD30AC-5926-C5BF-C301-2759149A976E}"/>
              </a:ext>
            </a:extLst>
          </p:cNvPr>
          <p:cNvSpPr txBox="1"/>
          <p:nvPr/>
        </p:nvSpPr>
        <p:spPr>
          <a:xfrm>
            <a:off x="0" y="952500"/>
            <a:ext cx="18440400" cy="862929"/>
          </a:xfrm>
          <a:prstGeom prst="rect">
            <a:avLst/>
          </a:prstGeom>
        </p:spPr>
        <p:txBody>
          <a:bodyPr wrap="square" lIns="0" tIns="0" rIns="0" bIns="0" rtlCol="0" anchor="t">
            <a:spAutoFit/>
          </a:bodyPr>
          <a:lstStyle/>
          <a:p>
            <a:pPr marL="0" lvl="0" indent="0" algn="ctr">
              <a:lnSpc>
                <a:spcPts val="6553"/>
              </a:lnSpc>
              <a:spcBef>
                <a:spcPct val="0"/>
              </a:spcBef>
            </a:pPr>
            <a:r>
              <a:rPr lang="en-US" sz="6600" b="1" dirty="0">
                <a:solidFill>
                  <a:srgbClr val="FDFDFD"/>
                </a:solidFill>
                <a:latin typeface="Montserrat Bold"/>
                <a:ea typeface="Montserrat Bold"/>
                <a:cs typeface="Montserrat Bold"/>
                <a:sym typeface="Montserrat Bold"/>
              </a:rPr>
              <a:t>VER HISTÓRICO</a:t>
            </a:r>
          </a:p>
        </p:txBody>
      </p:sp>
      <p:sp>
        <p:nvSpPr>
          <p:cNvPr id="13" name="Espaço Reservado para Número de Slide 12">
            <a:extLst>
              <a:ext uri="{FF2B5EF4-FFF2-40B4-BE49-F238E27FC236}">
                <a16:creationId xmlns:a16="http://schemas.microsoft.com/office/drawing/2014/main" id="{0CDDCA73-A589-AC4D-7B4A-524EDB817F0A}"/>
              </a:ext>
            </a:extLst>
          </p:cNvPr>
          <p:cNvSpPr>
            <a:spLocks noGrp="1"/>
          </p:cNvSpPr>
          <p:nvPr>
            <p:ph type="sldNum" sz="quarter" idx="12"/>
          </p:nvPr>
        </p:nvSpPr>
        <p:spPr/>
        <p:txBody>
          <a:bodyPr/>
          <a:lstStyle/>
          <a:p>
            <a:fld id="{B6F15528-21DE-4FAA-801E-634DDDAF4B2B}" type="slidenum">
              <a:rPr lang="en-US" smtClean="0">
                <a:solidFill>
                  <a:schemeClr val="bg1"/>
                </a:solidFill>
              </a:rPr>
              <a:pPr/>
              <a:t>25</a:t>
            </a:fld>
            <a:endParaRPr lang="en-US">
              <a:solidFill>
                <a:schemeClr val="bg1"/>
              </a:solidFill>
            </a:endParaRPr>
          </a:p>
        </p:txBody>
      </p:sp>
      <p:pic>
        <p:nvPicPr>
          <p:cNvPr id="5" name="Imagem 4">
            <a:extLst>
              <a:ext uri="{FF2B5EF4-FFF2-40B4-BE49-F238E27FC236}">
                <a16:creationId xmlns:a16="http://schemas.microsoft.com/office/drawing/2014/main" id="{2E9EC338-8355-7534-4D11-5B86FAF67ACF}"/>
              </a:ext>
            </a:extLst>
          </p:cNvPr>
          <p:cNvPicPr>
            <a:picLocks noChangeAspect="1"/>
          </p:cNvPicPr>
          <p:nvPr/>
        </p:nvPicPr>
        <p:blipFill>
          <a:blip r:embed="rId2"/>
          <a:srcRect t="11410" b="31940"/>
          <a:stretch>
            <a:fillRect/>
          </a:stretch>
        </p:blipFill>
        <p:spPr>
          <a:xfrm>
            <a:off x="495300" y="2531715"/>
            <a:ext cx="17297400" cy="5511934"/>
          </a:xfrm>
          <a:prstGeom prst="rect">
            <a:avLst/>
          </a:prstGeom>
        </p:spPr>
      </p:pic>
    </p:spTree>
    <p:extLst>
      <p:ext uri="{BB962C8B-B14F-4D97-AF65-F5344CB8AC3E}">
        <p14:creationId xmlns:p14="http://schemas.microsoft.com/office/powerpoint/2010/main" val="289755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a:extLst>
            <a:ext uri="{FF2B5EF4-FFF2-40B4-BE49-F238E27FC236}">
              <a16:creationId xmlns:a16="http://schemas.microsoft.com/office/drawing/2014/main" id="{FF4E09A9-93A3-174A-C6F7-429B880C5A3C}"/>
            </a:ext>
          </a:extLst>
        </p:cNvPr>
        <p:cNvGrpSpPr/>
        <p:nvPr/>
      </p:nvGrpSpPr>
      <p:grpSpPr>
        <a:xfrm>
          <a:off x="0" y="0"/>
          <a:ext cx="0" cy="0"/>
          <a:chOff x="0" y="0"/>
          <a:chExt cx="0" cy="0"/>
        </a:xfrm>
      </p:grpSpPr>
      <p:grpSp>
        <p:nvGrpSpPr>
          <p:cNvPr id="19" name="Group 19">
            <a:extLst>
              <a:ext uri="{FF2B5EF4-FFF2-40B4-BE49-F238E27FC236}">
                <a16:creationId xmlns:a16="http://schemas.microsoft.com/office/drawing/2014/main" id="{A740021C-5E77-1404-9BF2-DF4088F8CD0F}"/>
              </a:ext>
            </a:extLst>
          </p:cNvPr>
          <p:cNvGrpSpPr/>
          <p:nvPr/>
        </p:nvGrpSpPr>
        <p:grpSpPr>
          <a:xfrm>
            <a:off x="15544800" y="8724900"/>
            <a:ext cx="7523780" cy="7523780"/>
            <a:chOff x="0" y="0"/>
            <a:chExt cx="812800" cy="812800"/>
          </a:xfrm>
        </p:grpSpPr>
        <p:sp>
          <p:nvSpPr>
            <p:cNvPr id="20" name="Freeform 20">
              <a:extLst>
                <a:ext uri="{FF2B5EF4-FFF2-40B4-BE49-F238E27FC236}">
                  <a16:creationId xmlns:a16="http://schemas.microsoft.com/office/drawing/2014/main" id="{52F46678-FEBB-E4F9-4A85-559402BACE6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pt-BR"/>
            </a:p>
          </p:txBody>
        </p:sp>
        <p:sp>
          <p:nvSpPr>
            <p:cNvPr id="21" name="TextBox 21">
              <a:extLst>
                <a:ext uri="{FF2B5EF4-FFF2-40B4-BE49-F238E27FC236}">
                  <a16:creationId xmlns:a16="http://schemas.microsoft.com/office/drawing/2014/main" id="{8BEDF857-7134-3603-D1CB-357244426EB0}"/>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2" name="Group 22">
            <a:extLst>
              <a:ext uri="{FF2B5EF4-FFF2-40B4-BE49-F238E27FC236}">
                <a16:creationId xmlns:a16="http://schemas.microsoft.com/office/drawing/2014/main" id="{3C6B8CBD-61D9-E9DC-6D67-D059431EFB35}"/>
              </a:ext>
            </a:extLst>
          </p:cNvPr>
          <p:cNvGrpSpPr/>
          <p:nvPr/>
        </p:nvGrpSpPr>
        <p:grpSpPr>
          <a:xfrm>
            <a:off x="-3724222" y="-4507687"/>
            <a:ext cx="5924489" cy="5924489"/>
            <a:chOff x="0" y="0"/>
            <a:chExt cx="812800" cy="812800"/>
          </a:xfrm>
        </p:grpSpPr>
        <p:sp>
          <p:nvSpPr>
            <p:cNvPr id="23" name="Freeform 23">
              <a:extLst>
                <a:ext uri="{FF2B5EF4-FFF2-40B4-BE49-F238E27FC236}">
                  <a16:creationId xmlns:a16="http://schemas.microsoft.com/office/drawing/2014/main" id="{F15E2644-A457-490A-B6F3-AD61B2C24AE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pt-BR"/>
            </a:p>
          </p:txBody>
        </p:sp>
        <p:sp>
          <p:nvSpPr>
            <p:cNvPr id="24" name="TextBox 24">
              <a:extLst>
                <a:ext uri="{FF2B5EF4-FFF2-40B4-BE49-F238E27FC236}">
                  <a16:creationId xmlns:a16="http://schemas.microsoft.com/office/drawing/2014/main" id="{E2284B52-C95A-73D5-1BB6-E2FA4729FBB8}"/>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 name="TextBox 12">
            <a:extLst>
              <a:ext uri="{FF2B5EF4-FFF2-40B4-BE49-F238E27FC236}">
                <a16:creationId xmlns:a16="http://schemas.microsoft.com/office/drawing/2014/main" id="{833F6B82-1A55-83EF-B02D-4B7B79ADA76E}"/>
              </a:ext>
            </a:extLst>
          </p:cNvPr>
          <p:cNvSpPr txBox="1"/>
          <p:nvPr/>
        </p:nvSpPr>
        <p:spPr>
          <a:xfrm>
            <a:off x="4010168" y="861381"/>
            <a:ext cx="10267664" cy="834074"/>
          </a:xfrm>
          <a:prstGeom prst="rect">
            <a:avLst/>
          </a:prstGeom>
        </p:spPr>
        <p:txBody>
          <a:bodyPr wrap="square" lIns="0" tIns="0" rIns="0" bIns="0" rtlCol="0" anchor="t">
            <a:spAutoFit/>
          </a:bodyPr>
          <a:lstStyle/>
          <a:p>
            <a:pPr algn="l">
              <a:lnSpc>
                <a:spcPts val="6300"/>
              </a:lnSpc>
              <a:spcBef>
                <a:spcPct val="0"/>
              </a:spcBef>
            </a:pPr>
            <a:r>
              <a:rPr lang="en-US" sz="6600" b="1">
                <a:solidFill>
                  <a:srgbClr val="051D40"/>
                </a:solidFill>
                <a:latin typeface="Montserrat"/>
                <a:ea typeface="Montserrat"/>
                <a:cs typeface="Montserrat"/>
                <a:sym typeface="Montserrat"/>
              </a:rPr>
              <a:t>TELA ADMINISTRADOR</a:t>
            </a:r>
          </a:p>
        </p:txBody>
      </p:sp>
      <p:sp>
        <p:nvSpPr>
          <p:cNvPr id="14" name="Espaço Reservado para Número de Slide 13">
            <a:extLst>
              <a:ext uri="{FF2B5EF4-FFF2-40B4-BE49-F238E27FC236}">
                <a16:creationId xmlns:a16="http://schemas.microsoft.com/office/drawing/2014/main" id="{7B1DD369-5A03-FF40-137B-FAC7350AEFCB}"/>
              </a:ext>
            </a:extLst>
          </p:cNvPr>
          <p:cNvSpPr>
            <a:spLocks noGrp="1"/>
          </p:cNvSpPr>
          <p:nvPr>
            <p:ph type="sldNum" sz="quarter" idx="12"/>
          </p:nvPr>
        </p:nvSpPr>
        <p:spPr/>
        <p:txBody>
          <a:bodyPr/>
          <a:lstStyle/>
          <a:p>
            <a:fld id="{B6F15528-21DE-4FAA-801E-634DDDAF4B2B}" type="slidenum">
              <a:rPr lang="en-US" smtClean="0"/>
              <a:pPr/>
              <a:t>26</a:t>
            </a:fld>
            <a:endParaRPr lang="en-US"/>
          </a:p>
        </p:txBody>
      </p:sp>
      <p:pic>
        <p:nvPicPr>
          <p:cNvPr id="4" name="Gráfico 3">
            <a:extLst>
              <a:ext uri="{FF2B5EF4-FFF2-40B4-BE49-F238E27FC236}">
                <a16:creationId xmlns:a16="http://schemas.microsoft.com/office/drawing/2014/main" id="{9070B936-52A8-C526-8E11-F00032DE936D}"/>
              </a:ext>
            </a:extLst>
          </p:cNvPr>
          <p:cNvPicPr>
            <a:picLocks noChangeAspect="1"/>
          </p:cNvPicPr>
          <p:nvPr/>
        </p:nvPicPr>
        <p:blipFill>
          <a:blip r:embed="rId2">
            <a:extLst>
              <a:ext uri="{96DAC541-7B7A-43D3-8B79-37D633B846F1}">
                <asvg:svgBlip xmlns:asvg="http://schemas.microsoft.com/office/drawing/2016/SVG/main" r:embed="rId3"/>
              </a:ext>
            </a:extLst>
          </a:blip>
          <a:srcRect l="2651" t="9065" r="3713" b="9899"/>
          <a:stretch>
            <a:fillRect/>
          </a:stretch>
        </p:blipFill>
        <p:spPr>
          <a:xfrm>
            <a:off x="945095" y="1640866"/>
            <a:ext cx="16397810" cy="7982559"/>
          </a:xfrm>
          <a:prstGeom prst="rect">
            <a:avLst/>
          </a:prstGeom>
        </p:spPr>
      </p:pic>
    </p:spTree>
    <p:extLst>
      <p:ext uri="{BB962C8B-B14F-4D97-AF65-F5344CB8AC3E}">
        <p14:creationId xmlns:p14="http://schemas.microsoft.com/office/powerpoint/2010/main" val="388762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a:extLst>
            <a:ext uri="{FF2B5EF4-FFF2-40B4-BE49-F238E27FC236}">
              <a16:creationId xmlns:a16="http://schemas.microsoft.com/office/drawing/2014/main" id="{49E90E85-A78D-0ED1-9AB2-02C2C9E638EB}"/>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83A08524-ADCB-D016-9765-5ACCFEF84C35}"/>
              </a:ext>
            </a:extLst>
          </p:cNvPr>
          <p:cNvSpPr txBox="1"/>
          <p:nvPr/>
        </p:nvSpPr>
        <p:spPr>
          <a:xfrm>
            <a:off x="4019550" y="544984"/>
            <a:ext cx="10248900" cy="815031"/>
          </a:xfrm>
          <a:prstGeom prst="rect">
            <a:avLst/>
          </a:prstGeom>
        </p:spPr>
        <p:txBody>
          <a:bodyPr wrap="square" lIns="0" tIns="0" rIns="0" bIns="0" rtlCol="0" anchor="t">
            <a:spAutoFit/>
          </a:bodyPr>
          <a:lstStyle/>
          <a:p>
            <a:pPr>
              <a:lnSpc>
                <a:spcPts val="6300"/>
              </a:lnSpc>
              <a:spcBef>
                <a:spcPct val="0"/>
              </a:spcBef>
            </a:pPr>
            <a:r>
              <a:rPr lang="en-US" sz="6600" b="1" dirty="0">
                <a:solidFill>
                  <a:schemeClr val="bg1"/>
                </a:solidFill>
                <a:latin typeface="Montserrat"/>
                <a:ea typeface="Montserrat"/>
                <a:cs typeface="Montserrat"/>
                <a:sym typeface="Montserrat"/>
              </a:rPr>
              <a:t>TELA ADMINISTRADOR</a:t>
            </a:r>
          </a:p>
        </p:txBody>
      </p:sp>
      <p:pic>
        <p:nvPicPr>
          <p:cNvPr id="4" name="Gráfico 3">
            <a:extLst>
              <a:ext uri="{FF2B5EF4-FFF2-40B4-BE49-F238E27FC236}">
                <a16:creationId xmlns:a16="http://schemas.microsoft.com/office/drawing/2014/main" id="{561C1680-6860-9E11-1F36-A8246CF6CF1C}"/>
              </a:ext>
            </a:extLst>
          </p:cNvPr>
          <p:cNvPicPr>
            <a:picLocks noChangeAspect="1"/>
          </p:cNvPicPr>
          <p:nvPr/>
        </p:nvPicPr>
        <p:blipFill>
          <a:blip r:embed="rId2">
            <a:extLst>
              <a:ext uri="{96DAC541-7B7A-43D3-8B79-37D633B846F1}">
                <asvg:svgBlip xmlns:asvg="http://schemas.microsoft.com/office/drawing/2016/SVG/main" r:embed="rId3"/>
              </a:ext>
            </a:extLst>
          </a:blip>
          <a:srcRect l="36667" t="22592" r="31666" b="19843"/>
          <a:stretch>
            <a:fillRect/>
          </a:stretch>
        </p:blipFill>
        <p:spPr>
          <a:xfrm>
            <a:off x="16744033" y="5726131"/>
            <a:ext cx="591467" cy="604795"/>
          </a:xfrm>
          <a:prstGeom prst="rect">
            <a:avLst/>
          </a:prstGeom>
        </p:spPr>
      </p:pic>
      <p:sp>
        <p:nvSpPr>
          <p:cNvPr id="9" name="Espaço Reservado para Número de Slide 8">
            <a:extLst>
              <a:ext uri="{FF2B5EF4-FFF2-40B4-BE49-F238E27FC236}">
                <a16:creationId xmlns:a16="http://schemas.microsoft.com/office/drawing/2014/main" id="{FA7ED590-E0C7-9289-4811-D0F8E8EC2327}"/>
              </a:ext>
            </a:extLst>
          </p:cNvPr>
          <p:cNvSpPr>
            <a:spLocks noGrp="1"/>
          </p:cNvSpPr>
          <p:nvPr>
            <p:ph type="sldNum" sz="quarter" idx="12"/>
          </p:nvPr>
        </p:nvSpPr>
        <p:spPr>
          <a:xfrm>
            <a:off x="0" y="9520234"/>
            <a:ext cx="914400" cy="365125"/>
          </a:xfrm>
        </p:spPr>
        <p:txBody>
          <a:bodyPr/>
          <a:lstStyle/>
          <a:p>
            <a:fld id="{B6F15528-21DE-4FAA-801E-634DDDAF4B2B}" type="slidenum">
              <a:rPr lang="en-US" smtClean="0">
                <a:solidFill>
                  <a:schemeClr val="bg1"/>
                </a:solidFill>
              </a:rPr>
              <a:pPr/>
              <a:t>27</a:t>
            </a:fld>
            <a:endParaRPr lang="en-US">
              <a:solidFill>
                <a:schemeClr val="bg1"/>
              </a:solidFill>
            </a:endParaRPr>
          </a:p>
        </p:txBody>
      </p:sp>
      <p:pic>
        <p:nvPicPr>
          <p:cNvPr id="2" name="Imagem 1" descr="Interface gráfica do usuário, Texto, Aplicativo&#10;&#10;O conteúdo gerado por IA pode estar incorreto.">
            <a:extLst>
              <a:ext uri="{FF2B5EF4-FFF2-40B4-BE49-F238E27FC236}">
                <a16:creationId xmlns:a16="http://schemas.microsoft.com/office/drawing/2014/main" id="{ACED2C9B-741A-1861-DFB0-42B33B75CB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1200" y="1516052"/>
            <a:ext cx="14710012" cy="8280771"/>
          </a:xfrm>
          <a:prstGeom prst="rect">
            <a:avLst/>
          </a:prstGeom>
        </p:spPr>
      </p:pic>
    </p:spTree>
    <p:extLst>
      <p:ext uri="{BB962C8B-B14F-4D97-AF65-F5344CB8AC3E}">
        <p14:creationId xmlns:p14="http://schemas.microsoft.com/office/powerpoint/2010/main" val="2207384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a:extLst>
            <a:ext uri="{FF2B5EF4-FFF2-40B4-BE49-F238E27FC236}">
              <a16:creationId xmlns:a16="http://schemas.microsoft.com/office/drawing/2014/main" id="{46F73EDD-3412-7398-C6A4-A57B889AFB78}"/>
            </a:ext>
          </a:extLst>
        </p:cNvPr>
        <p:cNvGrpSpPr/>
        <p:nvPr/>
      </p:nvGrpSpPr>
      <p:grpSpPr>
        <a:xfrm>
          <a:off x="0" y="0"/>
          <a:ext cx="0" cy="0"/>
          <a:chOff x="0" y="0"/>
          <a:chExt cx="0" cy="0"/>
        </a:xfrm>
      </p:grpSpPr>
      <p:pic>
        <p:nvPicPr>
          <p:cNvPr id="3" name="Imagem 2">
            <a:extLst>
              <a:ext uri="{FF2B5EF4-FFF2-40B4-BE49-F238E27FC236}">
                <a16:creationId xmlns:a16="http://schemas.microsoft.com/office/drawing/2014/main" id="{BDFEFCDE-1BB7-9994-0B60-BAD56B605B6C}"/>
              </a:ext>
            </a:extLst>
          </p:cNvPr>
          <p:cNvPicPr>
            <a:picLocks noChangeAspect="1"/>
          </p:cNvPicPr>
          <p:nvPr/>
        </p:nvPicPr>
        <p:blipFill>
          <a:blip r:embed="rId2"/>
          <a:srcRect l="77442" t="11481" b="81956"/>
          <a:stretch>
            <a:fillRect/>
          </a:stretch>
        </p:blipFill>
        <p:spPr>
          <a:xfrm>
            <a:off x="2019614" y="3977604"/>
            <a:ext cx="14248772" cy="2331791"/>
          </a:xfrm>
          <a:prstGeom prst="rect">
            <a:avLst/>
          </a:prstGeom>
        </p:spPr>
      </p:pic>
      <p:sp>
        <p:nvSpPr>
          <p:cNvPr id="2" name="Elipse 1">
            <a:extLst>
              <a:ext uri="{FF2B5EF4-FFF2-40B4-BE49-F238E27FC236}">
                <a16:creationId xmlns:a16="http://schemas.microsoft.com/office/drawing/2014/main" id="{9C24F5BF-5D96-4D9A-0B94-0B4389E747AD}"/>
              </a:ext>
            </a:extLst>
          </p:cNvPr>
          <p:cNvSpPr/>
          <p:nvPr/>
        </p:nvSpPr>
        <p:spPr>
          <a:xfrm>
            <a:off x="4495800" y="4381500"/>
            <a:ext cx="1447800" cy="1524000"/>
          </a:xfrm>
          <a:prstGeom prst="ellipse">
            <a:avLst/>
          </a:prstGeom>
          <a:noFill/>
          <a:ln w="762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TextBox 8">
            <a:extLst>
              <a:ext uri="{FF2B5EF4-FFF2-40B4-BE49-F238E27FC236}">
                <a16:creationId xmlns:a16="http://schemas.microsoft.com/office/drawing/2014/main" id="{70A1EB42-F13E-2E74-D606-818DAAD9298A}"/>
              </a:ext>
            </a:extLst>
          </p:cNvPr>
          <p:cNvSpPr txBox="1"/>
          <p:nvPr/>
        </p:nvSpPr>
        <p:spPr>
          <a:xfrm>
            <a:off x="4019550" y="952500"/>
            <a:ext cx="10248900" cy="815031"/>
          </a:xfrm>
          <a:prstGeom prst="rect">
            <a:avLst/>
          </a:prstGeom>
        </p:spPr>
        <p:txBody>
          <a:bodyPr wrap="square" lIns="0" tIns="0" rIns="0" bIns="0" rtlCol="0" anchor="t">
            <a:spAutoFit/>
          </a:bodyPr>
          <a:lstStyle/>
          <a:p>
            <a:pPr>
              <a:lnSpc>
                <a:spcPts val="6300"/>
              </a:lnSpc>
              <a:spcBef>
                <a:spcPct val="0"/>
              </a:spcBef>
            </a:pPr>
            <a:r>
              <a:rPr lang="en-US" sz="6600" b="1">
                <a:solidFill>
                  <a:schemeClr val="bg1"/>
                </a:solidFill>
                <a:latin typeface="Montserrat"/>
                <a:ea typeface="Montserrat"/>
                <a:cs typeface="Montserrat"/>
                <a:sym typeface="Montserrat"/>
              </a:rPr>
              <a:t>TELA ADMINISTRADOR</a:t>
            </a:r>
          </a:p>
        </p:txBody>
      </p:sp>
      <p:sp>
        <p:nvSpPr>
          <p:cNvPr id="6" name="Espaço Reservado para Número de Slide 5">
            <a:extLst>
              <a:ext uri="{FF2B5EF4-FFF2-40B4-BE49-F238E27FC236}">
                <a16:creationId xmlns:a16="http://schemas.microsoft.com/office/drawing/2014/main" id="{3D59529B-B90A-2FB5-F94B-BF0540E23960}"/>
              </a:ext>
            </a:extLst>
          </p:cNvPr>
          <p:cNvSpPr>
            <a:spLocks noGrp="1"/>
          </p:cNvSpPr>
          <p:nvPr>
            <p:ph type="sldNum" sz="quarter" idx="12"/>
          </p:nvPr>
        </p:nvSpPr>
        <p:spPr>
          <a:xfrm>
            <a:off x="304800" y="9334500"/>
            <a:ext cx="914400" cy="288925"/>
          </a:xfrm>
        </p:spPr>
        <p:txBody>
          <a:bodyPr/>
          <a:lstStyle/>
          <a:p>
            <a:fld id="{B6F15528-21DE-4FAA-801E-634DDDAF4B2B}" type="slidenum">
              <a:rPr lang="en-US" smtClean="0">
                <a:solidFill>
                  <a:schemeClr val="bg1"/>
                </a:solidFill>
              </a:rPr>
              <a:pPr/>
              <a:t>28</a:t>
            </a:fld>
            <a:endParaRPr lang="en-US">
              <a:solidFill>
                <a:schemeClr val="bg1"/>
              </a:solidFill>
            </a:endParaRPr>
          </a:p>
        </p:txBody>
      </p:sp>
    </p:spTree>
    <p:extLst>
      <p:ext uri="{BB962C8B-B14F-4D97-AF65-F5344CB8AC3E}">
        <p14:creationId xmlns:p14="http://schemas.microsoft.com/office/powerpoint/2010/main" val="402334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a:extLst>
            <a:ext uri="{FF2B5EF4-FFF2-40B4-BE49-F238E27FC236}">
              <a16:creationId xmlns:a16="http://schemas.microsoft.com/office/drawing/2014/main" id="{906C2E68-553D-8531-DCD4-C505B6CA7864}"/>
            </a:ext>
          </a:extLst>
        </p:cNvPr>
        <p:cNvGrpSpPr/>
        <p:nvPr/>
      </p:nvGrpSpPr>
      <p:grpSpPr>
        <a:xfrm>
          <a:off x="0" y="0"/>
          <a:ext cx="0" cy="0"/>
          <a:chOff x="0" y="0"/>
          <a:chExt cx="0" cy="0"/>
        </a:xfrm>
      </p:grpSpPr>
      <p:grpSp>
        <p:nvGrpSpPr>
          <p:cNvPr id="19" name="Group 19">
            <a:extLst>
              <a:ext uri="{FF2B5EF4-FFF2-40B4-BE49-F238E27FC236}">
                <a16:creationId xmlns:a16="http://schemas.microsoft.com/office/drawing/2014/main" id="{3BC6838A-BF78-C3C6-E5F0-BDB2B5AABAF3}"/>
              </a:ext>
            </a:extLst>
          </p:cNvPr>
          <p:cNvGrpSpPr/>
          <p:nvPr/>
        </p:nvGrpSpPr>
        <p:grpSpPr>
          <a:xfrm>
            <a:off x="15544800" y="8724900"/>
            <a:ext cx="7523780" cy="7523780"/>
            <a:chOff x="0" y="0"/>
            <a:chExt cx="812800" cy="812800"/>
          </a:xfrm>
        </p:grpSpPr>
        <p:sp>
          <p:nvSpPr>
            <p:cNvPr id="20" name="Freeform 20">
              <a:extLst>
                <a:ext uri="{FF2B5EF4-FFF2-40B4-BE49-F238E27FC236}">
                  <a16:creationId xmlns:a16="http://schemas.microsoft.com/office/drawing/2014/main" id="{5BC9F407-F969-F9EC-14DC-08A0B0CAEB7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pt-BR"/>
            </a:p>
          </p:txBody>
        </p:sp>
        <p:sp>
          <p:nvSpPr>
            <p:cNvPr id="21" name="TextBox 21">
              <a:extLst>
                <a:ext uri="{FF2B5EF4-FFF2-40B4-BE49-F238E27FC236}">
                  <a16:creationId xmlns:a16="http://schemas.microsoft.com/office/drawing/2014/main" id="{18D9379F-0A6F-444C-DEA6-2C895BFB4288}"/>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2" name="Group 22">
            <a:extLst>
              <a:ext uri="{FF2B5EF4-FFF2-40B4-BE49-F238E27FC236}">
                <a16:creationId xmlns:a16="http://schemas.microsoft.com/office/drawing/2014/main" id="{1CE6D432-54A0-C9EE-40E6-06BD58F03373}"/>
              </a:ext>
            </a:extLst>
          </p:cNvPr>
          <p:cNvGrpSpPr/>
          <p:nvPr/>
        </p:nvGrpSpPr>
        <p:grpSpPr>
          <a:xfrm>
            <a:off x="-3724222" y="-4507687"/>
            <a:ext cx="5924489" cy="5924489"/>
            <a:chOff x="0" y="0"/>
            <a:chExt cx="812800" cy="812800"/>
          </a:xfrm>
        </p:grpSpPr>
        <p:sp>
          <p:nvSpPr>
            <p:cNvPr id="23" name="Freeform 23">
              <a:extLst>
                <a:ext uri="{FF2B5EF4-FFF2-40B4-BE49-F238E27FC236}">
                  <a16:creationId xmlns:a16="http://schemas.microsoft.com/office/drawing/2014/main" id="{D2BDD939-AE92-137F-894B-B4A6ED539B9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pt-BR"/>
            </a:p>
          </p:txBody>
        </p:sp>
        <p:sp>
          <p:nvSpPr>
            <p:cNvPr id="24" name="TextBox 24">
              <a:extLst>
                <a:ext uri="{FF2B5EF4-FFF2-40B4-BE49-F238E27FC236}">
                  <a16:creationId xmlns:a16="http://schemas.microsoft.com/office/drawing/2014/main" id="{3B5F6D7A-E437-5B6E-7AA0-8AC24871947A}"/>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 name="TextBox 12">
            <a:extLst>
              <a:ext uri="{FF2B5EF4-FFF2-40B4-BE49-F238E27FC236}">
                <a16:creationId xmlns:a16="http://schemas.microsoft.com/office/drawing/2014/main" id="{0DB14E0C-657A-4291-73DE-012381AC045A}"/>
              </a:ext>
            </a:extLst>
          </p:cNvPr>
          <p:cNvSpPr txBox="1"/>
          <p:nvPr/>
        </p:nvSpPr>
        <p:spPr>
          <a:xfrm>
            <a:off x="3093334" y="474050"/>
            <a:ext cx="12101332" cy="1015663"/>
          </a:xfrm>
          <a:prstGeom prst="rect">
            <a:avLst/>
          </a:prstGeom>
        </p:spPr>
        <p:txBody>
          <a:bodyPr wrap="square" lIns="0" tIns="0" rIns="0" bIns="0" rtlCol="0" anchor="t">
            <a:spAutoFit/>
          </a:bodyPr>
          <a:lstStyle/>
          <a:p>
            <a:pPr algn="ctr">
              <a:spcBef>
                <a:spcPct val="0"/>
              </a:spcBef>
            </a:pPr>
            <a:r>
              <a:rPr lang="en-US" sz="6600" b="1" dirty="0">
                <a:solidFill>
                  <a:srgbClr val="051D40"/>
                </a:solidFill>
                <a:latin typeface="Montserrat"/>
                <a:ea typeface="Montserrat"/>
                <a:cs typeface="Montserrat"/>
                <a:sym typeface="Montserrat"/>
              </a:rPr>
              <a:t>PAINEL ADMINISTRATIVO</a:t>
            </a:r>
          </a:p>
        </p:txBody>
      </p:sp>
      <p:sp>
        <p:nvSpPr>
          <p:cNvPr id="7" name="Espaço Reservado para Número de Slide 6">
            <a:extLst>
              <a:ext uri="{FF2B5EF4-FFF2-40B4-BE49-F238E27FC236}">
                <a16:creationId xmlns:a16="http://schemas.microsoft.com/office/drawing/2014/main" id="{AAC6CC89-99D2-F88F-9CD9-4856380EB017}"/>
              </a:ext>
            </a:extLst>
          </p:cNvPr>
          <p:cNvSpPr>
            <a:spLocks noGrp="1"/>
          </p:cNvSpPr>
          <p:nvPr>
            <p:ph type="sldNum" sz="quarter" idx="12"/>
          </p:nvPr>
        </p:nvSpPr>
        <p:spPr/>
        <p:txBody>
          <a:bodyPr/>
          <a:lstStyle/>
          <a:p>
            <a:fld id="{B6F15528-21DE-4FAA-801E-634DDDAF4B2B}" type="slidenum">
              <a:rPr lang="en-US" smtClean="0"/>
              <a:pPr/>
              <a:t>29</a:t>
            </a:fld>
            <a:endParaRPr lang="en-US"/>
          </a:p>
        </p:txBody>
      </p:sp>
      <p:pic>
        <p:nvPicPr>
          <p:cNvPr id="4" name="Gráfico 3">
            <a:extLst>
              <a:ext uri="{FF2B5EF4-FFF2-40B4-BE49-F238E27FC236}">
                <a16:creationId xmlns:a16="http://schemas.microsoft.com/office/drawing/2014/main" id="{B5C3A369-7822-44D3-F045-63DF96CD31D7}"/>
              </a:ext>
            </a:extLst>
          </p:cNvPr>
          <p:cNvPicPr>
            <a:picLocks noChangeAspect="1"/>
          </p:cNvPicPr>
          <p:nvPr/>
        </p:nvPicPr>
        <p:blipFill>
          <a:blip r:embed="rId2">
            <a:extLst>
              <a:ext uri="{96DAC541-7B7A-43D3-8B79-37D633B846F1}">
                <asvg:svgBlip xmlns:asvg="http://schemas.microsoft.com/office/drawing/2016/SVG/main" r:embed="rId3"/>
              </a:ext>
            </a:extLst>
          </a:blip>
          <a:srcRect l="3182" t="9915" r="3333" b="8337"/>
          <a:stretch>
            <a:fillRect/>
          </a:stretch>
        </p:blipFill>
        <p:spPr>
          <a:xfrm>
            <a:off x="1191491" y="1800123"/>
            <a:ext cx="15905019" cy="7823302"/>
          </a:xfrm>
          <a:prstGeom prst="rect">
            <a:avLst/>
          </a:prstGeom>
        </p:spPr>
      </p:pic>
    </p:spTree>
    <p:extLst>
      <p:ext uri="{BB962C8B-B14F-4D97-AF65-F5344CB8AC3E}">
        <p14:creationId xmlns:p14="http://schemas.microsoft.com/office/powerpoint/2010/main" val="239565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4517814" y="-315404"/>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txBody>
            <a:bodyPr/>
            <a:lstStyle/>
            <a:p>
              <a:endParaRPr lang="pt-BR"/>
            </a:p>
          </p:txBody>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3663160" y="1631607"/>
            <a:ext cx="6760246" cy="1252338"/>
          </a:xfrm>
          <a:prstGeom prst="rect">
            <a:avLst/>
          </a:prstGeom>
        </p:spPr>
        <p:txBody>
          <a:bodyPr lIns="0" tIns="0" rIns="0" bIns="0" rtlCol="0" anchor="t">
            <a:spAutoFit/>
          </a:bodyPr>
          <a:lstStyle/>
          <a:p>
            <a:pPr algn="l">
              <a:lnSpc>
                <a:spcPts val="10248"/>
              </a:lnSpc>
              <a:spcBef>
                <a:spcPct val="0"/>
              </a:spcBef>
            </a:pPr>
            <a:r>
              <a:rPr lang="en-US" sz="7320" b="1">
                <a:solidFill>
                  <a:srgbClr val="051D40"/>
                </a:solidFill>
                <a:latin typeface="Montserrat Bold"/>
                <a:ea typeface="Montserrat Bold"/>
                <a:cs typeface="Montserrat Bold"/>
                <a:sym typeface="Montserrat Bold"/>
              </a:rPr>
              <a:t>Equipe</a:t>
            </a:r>
          </a:p>
        </p:txBody>
      </p:sp>
      <p:grpSp>
        <p:nvGrpSpPr>
          <p:cNvPr id="6" name="Group 6"/>
          <p:cNvGrpSpPr/>
          <p:nvPr/>
        </p:nvGrpSpPr>
        <p:grpSpPr>
          <a:xfrm>
            <a:off x="-1867766" y="-1614217"/>
            <a:ext cx="3735531" cy="37355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pt-BR"/>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rot="5400000">
            <a:off x="2912435" y="3472452"/>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11" name="TextBox 11"/>
          <p:cNvSpPr txBox="1"/>
          <p:nvPr/>
        </p:nvSpPr>
        <p:spPr>
          <a:xfrm>
            <a:off x="3663160" y="3397227"/>
            <a:ext cx="6166640" cy="487185"/>
          </a:xfrm>
          <a:prstGeom prst="rect">
            <a:avLst/>
          </a:prstGeom>
        </p:spPr>
        <p:txBody>
          <a:bodyPr wrap="square" lIns="0" tIns="0" rIns="0" bIns="0" rtlCol="0" anchor="t">
            <a:spAutoFit/>
          </a:bodyPr>
          <a:lstStyle/>
          <a:p>
            <a:pPr>
              <a:lnSpc>
                <a:spcPts val="3995"/>
              </a:lnSpc>
              <a:spcBef>
                <a:spcPct val="0"/>
              </a:spcBef>
            </a:pPr>
            <a:r>
              <a:rPr lang="pt-BR" sz="2853" spc="-57">
                <a:solidFill>
                  <a:srgbClr val="051D40"/>
                </a:solidFill>
                <a:latin typeface="Poppins"/>
                <a:cs typeface="Poppins"/>
              </a:rPr>
              <a:t>Anderson Rodrigo Diniz Oliveira </a:t>
            </a:r>
            <a:endParaRPr lang="en-US" sz="2853" spc="-57">
              <a:solidFill>
                <a:srgbClr val="051D40"/>
              </a:solidFill>
              <a:latin typeface="Poppins"/>
              <a:cs typeface="Poppins"/>
              <a:sym typeface="Poppins"/>
            </a:endParaRPr>
          </a:p>
        </p:txBody>
      </p:sp>
      <p:sp>
        <p:nvSpPr>
          <p:cNvPr id="13" name="Freeform 13"/>
          <p:cNvSpPr/>
          <p:nvPr/>
        </p:nvSpPr>
        <p:spPr>
          <a:xfrm rot="5400000">
            <a:off x="2912435" y="4097959"/>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14" name="TextBox 14"/>
          <p:cNvSpPr txBox="1"/>
          <p:nvPr/>
        </p:nvSpPr>
        <p:spPr>
          <a:xfrm>
            <a:off x="3663160" y="4022734"/>
            <a:ext cx="6014240" cy="487185"/>
          </a:xfrm>
          <a:prstGeom prst="rect">
            <a:avLst/>
          </a:prstGeom>
        </p:spPr>
        <p:txBody>
          <a:bodyPr wrap="square" lIns="0" tIns="0" rIns="0" bIns="0" rtlCol="0" anchor="t">
            <a:spAutoFit/>
          </a:bodyPr>
          <a:lstStyle/>
          <a:p>
            <a:pPr>
              <a:lnSpc>
                <a:spcPts val="3995"/>
              </a:lnSpc>
              <a:spcBef>
                <a:spcPct val="0"/>
              </a:spcBef>
            </a:pPr>
            <a:r>
              <a:rPr lang="pt-BR" sz="2853" spc="-57" err="1">
                <a:solidFill>
                  <a:srgbClr val="051D40"/>
                </a:solidFill>
                <a:latin typeface="Poppins"/>
                <a:cs typeface="Poppins"/>
              </a:rPr>
              <a:t>Euderlan</a:t>
            </a:r>
            <a:r>
              <a:rPr lang="pt-BR" sz="2853" spc="-57">
                <a:solidFill>
                  <a:srgbClr val="051D40"/>
                </a:solidFill>
                <a:latin typeface="Poppins"/>
                <a:cs typeface="Poppins"/>
              </a:rPr>
              <a:t> Freire Da Silva Abreu</a:t>
            </a:r>
            <a:endParaRPr lang="en-US" sz="2853" spc="-57">
              <a:solidFill>
                <a:srgbClr val="051D40"/>
              </a:solidFill>
              <a:latin typeface="Poppins"/>
              <a:cs typeface="Poppins"/>
              <a:sym typeface="Poppins"/>
            </a:endParaRPr>
          </a:p>
        </p:txBody>
      </p:sp>
      <p:sp>
        <p:nvSpPr>
          <p:cNvPr id="16" name="Freeform 16"/>
          <p:cNvSpPr/>
          <p:nvPr/>
        </p:nvSpPr>
        <p:spPr>
          <a:xfrm rot="5400000">
            <a:off x="2912435" y="4723196"/>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17" name="TextBox 17"/>
          <p:cNvSpPr txBox="1"/>
          <p:nvPr/>
        </p:nvSpPr>
        <p:spPr>
          <a:xfrm>
            <a:off x="3663160" y="4647971"/>
            <a:ext cx="4652520" cy="487185"/>
          </a:xfrm>
          <a:prstGeom prst="rect">
            <a:avLst/>
          </a:prstGeom>
        </p:spPr>
        <p:txBody>
          <a:bodyPr lIns="0" tIns="0" rIns="0" bIns="0" rtlCol="0" anchor="t">
            <a:spAutoFit/>
          </a:bodyPr>
          <a:lstStyle/>
          <a:p>
            <a:pPr>
              <a:lnSpc>
                <a:spcPts val="3995"/>
              </a:lnSpc>
              <a:spcBef>
                <a:spcPct val="0"/>
              </a:spcBef>
            </a:pPr>
            <a:r>
              <a:rPr lang="pt-BR" sz="2853" spc="-57">
                <a:solidFill>
                  <a:srgbClr val="051D40"/>
                </a:solidFill>
                <a:latin typeface="Poppins"/>
                <a:cs typeface="Poppins"/>
              </a:rPr>
              <a:t>Hissa Bárbara Oliveira</a:t>
            </a:r>
            <a:endParaRPr lang="en-US" sz="2853" spc="-57">
              <a:solidFill>
                <a:srgbClr val="051D40"/>
              </a:solidFill>
              <a:latin typeface="Poppins"/>
              <a:cs typeface="Poppins"/>
              <a:sym typeface="Poppins"/>
            </a:endParaRPr>
          </a:p>
        </p:txBody>
      </p:sp>
      <p:sp>
        <p:nvSpPr>
          <p:cNvPr id="19" name="Freeform 19"/>
          <p:cNvSpPr/>
          <p:nvPr/>
        </p:nvSpPr>
        <p:spPr>
          <a:xfrm rot="5400000">
            <a:off x="2912435" y="5348703"/>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20" name="TextBox 20"/>
          <p:cNvSpPr txBox="1"/>
          <p:nvPr/>
        </p:nvSpPr>
        <p:spPr>
          <a:xfrm>
            <a:off x="3663160" y="5273478"/>
            <a:ext cx="4397771" cy="487185"/>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Yasmin </a:t>
            </a:r>
            <a:r>
              <a:rPr lang="en-US" sz="2853" spc="-57" err="1">
                <a:solidFill>
                  <a:srgbClr val="051D40"/>
                </a:solidFill>
                <a:latin typeface="Poppins"/>
                <a:ea typeface="Poppins"/>
                <a:cs typeface="Poppins"/>
                <a:sym typeface="Poppins"/>
              </a:rPr>
              <a:t>Serejo</a:t>
            </a:r>
            <a:r>
              <a:rPr lang="en-US" sz="2853" spc="-57">
                <a:solidFill>
                  <a:srgbClr val="051D40"/>
                </a:solidFill>
                <a:latin typeface="Poppins"/>
                <a:ea typeface="Poppins"/>
                <a:cs typeface="Poppins"/>
                <a:sym typeface="Poppins"/>
              </a:rPr>
              <a:t> Lima</a:t>
            </a:r>
          </a:p>
        </p:txBody>
      </p:sp>
      <p:sp>
        <p:nvSpPr>
          <p:cNvPr id="22" name="Freeform 22"/>
          <p:cNvSpPr/>
          <p:nvPr/>
        </p:nvSpPr>
        <p:spPr>
          <a:xfrm rot="5400000">
            <a:off x="2912435" y="597394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23" name="TextBox 23"/>
          <p:cNvSpPr txBox="1"/>
          <p:nvPr/>
        </p:nvSpPr>
        <p:spPr>
          <a:xfrm>
            <a:off x="3663160" y="5898715"/>
            <a:ext cx="4579735" cy="487185"/>
          </a:xfrm>
          <a:prstGeom prst="rect">
            <a:avLst/>
          </a:prstGeom>
        </p:spPr>
        <p:txBody>
          <a:bodyPr lIns="0" tIns="0" rIns="0" bIns="0" rtlCol="0" anchor="t">
            <a:spAutoFit/>
          </a:bodyPr>
          <a:lstStyle/>
          <a:p>
            <a:pPr algn="l">
              <a:lnSpc>
                <a:spcPts val="3995"/>
              </a:lnSpc>
              <a:spcBef>
                <a:spcPct val="0"/>
              </a:spcBef>
            </a:pPr>
            <a:r>
              <a:rPr lang="en-US" sz="2853" spc="-57" err="1">
                <a:solidFill>
                  <a:srgbClr val="051D40"/>
                </a:solidFill>
                <a:latin typeface="Poppins"/>
                <a:ea typeface="Poppins"/>
                <a:cs typeface="Poppins"/>
                <a:sym typeface="Poppins"/>
              </a:rPr>
              <a:t>Yuram</a:t>
            </a:r>
            <a:r>
              <a:rPr lang="en-US" sz="2853" spc="-57">
                <a:solidFill>
                  <a:srgbClr val="051D40"/>
                </a:solidFill>
                <a:latin typeface="Poppins"/>
                <a:ea typeface="Poppins"/>
                <a:cs typeface="Poppins"/>
                <a:sym typeface="Poppins"/>
              </a:rPr>
              <a:t> Almeida Santos</a:t>
            </a:r>
          </a:p>
        </p:txBody>
      </p:sp>
      <p:pic>
        <p:nvPicPr>
          <p:cNvPr id="35" name="Gráfico 34">
            <a:extLst>
              <a:ext uri="{FF2B5EF4-FFF2-40B4-BE49-F238E27FC236}">
                <a16:creationId xmlns:a16="http://schemas.microsoft.com/office/drawing/2014/main" id="{58884CBB-69F0-5D26-51BD-D7FA078612C7}"/>
              </a:ext>
            </a:extLst>
          </p:cNvPr>
          <p:cNvPicPr>
            <a:picLocks noChangeAspect="1"/>
          </p:cNvPicPr>
          <p:nvPr/>
        </p:nvPicPr>
        <p:blipFill>
          <a:blip r:embed="rId4">
            <a:extLst>
              <a:ext uri="{96DAC541-7B7A-43D3-8B79-37D633B846F1}">
                <asvg:svgBlip xmlns:asvg="http://schemas.microsoft.com/office/drawing/2016/SVG/main" r:embed="rId5"/>
              </a:ext>
            </a:extLst>
          </a:blip>
          <a:srcRect l="34126" t="8752" r="30635" b="9767"/>
          <a:stretch>
            <a:fillRect/>
          </a:stretch>
        </p:blipFill>
        <p:spPr>
          <a:xfrm>
            <a:off x="11222712" y="537270"/>
            <a:ext cx="6444634" cy="9067800"/>
          </a:xfrm>
          <a:prstGeom prst="rect">
            <a:avLst/>
          </a:prstGeom>
        </p:spPr>
      </p:pic>
      <p:sp>
        <p:nvSpPr>
          <p:cNvPr id="10" name="Espaço Reservado para Número de Slide 9">
            <a:extLst>
              <a:ext uri="{FF2B5EF4-FFF2-40B4-BE49-F238E27FC236}">
                <a16:creationId xmlns:a16="http://schemas.microsoft.com/office/drawing/2014/main" id="{14D0A195-F1F4-D49E-50FE-DF04223D2FFD}"/>
              </a:ext>
            </a:extLst>
          </p:cNvPr>
          <p:cNvSpPr>
            <a:spLocks noGrp="1"/>
          </p:cNvSpPr>
          <p:nvPr>
            <p:ph type="sldNum" sz="quarter" idx="12"/>
          </p:nvPr>
        </p:nvSpPr>
        <p:spPr/>
        <p:txBody>
          <a:bodyPr/>
          <a:lstStyle/>
          <a:p>
            <a:fld id="{B6F15528-21DE-4FAA-801E-634DDDAF4B2B}" type="slidenum">
              <a:rPr lang="en-US" smtClean="0"/>
              <a:pPr/>
              <a:t>3</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a:extLst>
            <a:ext uri="{FF2B5EF4-FFF2-40B4-BE49-F238E27FC236}">
              <a16:creationId xmlns:a16="http://schemas.microsoft.com/office/drawing/2014/main" id="{6F665C97-1228-3739-FE4B-E0D9B368F8CD}"/>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629FF285-0C25-CB67-1BA4-55EA61859C11}"/>
              </a:ext>
            </a:extLst>
          </p:cNvPr>
          <p:cNvSpPr txBox="1"/>
          <p:nvPr/>
        </p:nvSpPr>
        <p:spPr>
          <a:xfrm>
            <a:off x="-247935" y="1891330"/>
            <a:ext cx="18440400" cy="1015663"/>
          </a:xfrm>
          <a:prstGeom prst="rect">
            <a:avLst/>
          </a:prstGeom>
        </p:spPr>
        <p:txBody>
          <a:bodyPr wrap="square" lIns="0" tIns="0" rIns="0" bIns="0" rtlCol="0" anchor="t">
            <a:spAutoFit/>
          </a:bodyPr>
          <a:lstStyle/>
          <a:p>
            <a:pPr algn="ctr">
              <a:spcBef>
                <a:spcPct val="0"/>
              </a:spcBef>
            </a:pPr>
            <a:r>
              <a:rPr lang="en-US" sz="6600" b="1" dirty="0">
                <a:solidFill>
                  <a:schemeClr val="bg1"/>
                </a:solidFill>
                <a:latin typeface="Montserrat"/>
                <a:ea typeface="Montserrat"/>
                <a:cs typeface="Montserrat"/>
                <a:sym typeface="Montserrat"/>
              </a:rPr>
              <a:t>PAINEL ADMINISTRATIVO</a:t>
            </a:r>
          </a:p>
        </p:txBody>
      </p:sp>
      <p:sp>
        <p:nvSpPr>
          <p:cNvPr id="6" name="Espaço Reservado para Número de Slide 5">
            <a:extLst>
              <a:ext uri="{FF2B5EF4-FFF2-40B4-BE49-F238E27FC236}">
                <a16:creationId xmlns:a16="http://schemas.microsoft.com/office/drawing/2014/main" id="{62AA10E9-14D6-D8D5-D6DC-F0FBABAFCF7F}"/>
              </a:ext>
            </a:extLst>
          </p:cNvPr>
          <p:cNvSpPr>
            <a:spLocks noGrp="1"/>
          </p:cNvSpPr>
          <p:nvPr>
            <p:ph type="sldNum" sz="quarter" idx="12"/>
          </p:nvPr>
        </p:nvSpPr>
        <p:spPr/>
        <p:txBody>
          <a:bodyPr/>
          <a:lstStyle/>
          <a:p>
            <a:fld id="{B6F15528-21DE-4FAA-801E-634DDDAF4B2B}" type="slidenum">
              <a:rPr lang="en-US" smtClean="0">
                <a:solidFill>
                  <a:schemeClr val="bg1"/>
                </a:solidFill>
              </a:rPr>
              <a:pPr/>
              <a:t>30</a:t>
            </a:fld>
            <a:endParaRPr lang="en-US">
              <a:solidFill>
                <a:schemeClr val="bg1"/>
              </a:solidFill>
            </a:endParaRPr>
          </a:p>
        </p:txBody>
      </p:sp>
      <p:pic>
        <p:nvPicPr>
          <p:cNvPr id="7" name="Imagem 6">
            <a:extLst>
              <a:ext uri="{FF2B5EF4-FFF2-40B4-BE49-F238E27FC236}">
                <a16:creationId xmlns:a16="http://schemas.microsoft.com/office/drawing/2014/main" id="{985DBFAC-F59C-E603-564B-86FA52C31933}"/>
              </a:ext>
            </a:extLst>
          </p:cNvPr>
          <p:cNvPicPr>
            <a:picLocks noChangeAspect="1"/>
          </p:cNvPicPr>
          <p:nvPr/>
        </p:nvPicPr>
        <p:blipFill>
          <a:blip r:embed="rId2"/>
          <a:stretch>
            <a:fillRect/>
          </a:stretch>
        </p:blipFill>
        <p:spPr>
          <a:xfrm>
            <a:off x="915188" y="4381940"/>
            <a:ext cx="16869247" cy="1186345"/>
          </a:xfrm>
          <a:prstGeom prst="rect">
            <a:avLst/>
          </a:prstGeom>
        </p:spPr>
      </p:pic>
    </p:spTree>
    <p:extLst>
      <p:ext uri="{BB962C8B-B14F-4D97-AF65-F5344CB8AC3E}">
        <p14:creationId xmlns:p14="http://schemas.microsoft.com/office/powerpoint/2010/main" val="1509835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a:extLst>
            <a:ext uri="{FF2B5EF4-FFF2-40B4-BE49-F238E27FC236}">
              <a16:creationId xmlns:a16="http://schemas.microsoft.com/office/drawing/2014/main" id="{A1B91622-BE20-B5E0-B733-D59AE105BEF9}"/>
            </a:ext>
          </a:extLst>
        </p:cNvPr>
        <p:cNvGrpSpPr/>
        <p:nvPr/>
      </p:nvGrpSpPr>
      <p:grpSpPr>
        <a:xfrm>
          <a:off x="0" y="0"/>
          <a:ext cx="0" cy="0"/>
          <a:chOff x="0" y="0"/>
          <a:chExt cx="0" cy="0"/>
        </a:xfrm>
      </p:grpSpPr>
      <p:grpSp>
        <p:nvGrpSpPr>
          <p:cNvPr id="19" name="Group 19">
            <a:extLst>
              <a:ext uri="{FF2B5EF4-FFF2-40B4-BE49-F238E27FC236}">
                <a16:creationId xmlns:a16="http://schemas.microsoft.com/office/drawing/2014/main" id="{8403B1F6-AD9B-CE9C-F7A3-A6981509EF4B}"/>
              </a:ext>
            </a:extLst>
          </p:cNvPr>
          <p:cNvGrpSpPr/>
          <p:nvPr/>
        </p:nvGrpSpPr>
        <p:grpSpPr>
          <a:xfrm>
            <a:off x="15544800" y="8724900"/>
            <a:ext cx="7523780" cy="7523780"/>
            <a:chOff x="0" y="0"/>
            <a:chExt cx="812800" cy="812800"/>
          </a:xfrm>
        </p:grpSpPr>
        <p:sp>
          <p:nvSpPr>
            <p:cNvPr id="20" name="Freeform 20">
              <a:extLst>
                <a:ext uri="{FF2B5EF4-FFF2-40B4-BE49-F238E27FC236}">
                  <a16:creationId xmlns:a16="http://schemas.microsoft.com/office/drawing/2014/main" id="{0039DA41-D9C4-51DC-ECE6-AA44329FC25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pt-BR"/>
            </a:p>
          </p:txBody>
        </p:sp>
        <p:sp>
          <p:nvSpPr>
            <p:cNvPr id="21" name="TextBox 21">
              <a:extLst>
                <a:ext uri="{FF2B5EF4-FFF2-40B4-BE49-F238E27FC236}">
                  <a16:creationId xmlns:a16="http://schemas.microsoft.com/office/drawing/2014/main" id="{A2CC2C36-862D-F2F7-6A65-89769C97BDBF}"/>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2" name="Group 22">
            <a:extLst>
              <a:ext uri="{FF2B5EF4-FFF2-40B4-BE49-F238E27FC236}">
                <a16:creationId xmlns:a16="http://schemas.microsoft.com/office/drawing/2014/main" id="{D9FB4909-E9DE-6E8B-D0EE-9806E5DF91D8}"/>
              </a:ext>
            </a:extLst>
          </p:cNvPr>
          <p:cNvGrpSpPr/>
          <p:nvPr/>
        </p:nvGrpSpPr>
        <p:grpSpPr>
          <a:xfrm>
            <a:off x="-3724222" y="-4507687"/>
            <a:ext cx="5924489" cy="5924489"/>
            <a:chOff x="0" y="0"/>
            <a:chExt cx="812800" cy="812800"/>
          </a:xfrm>
        </p:grpSpPr>
        <p:sp>
          <p:nvSpPr>
            <p:cNvPr id="23" name="Freeform 23">
              <a:extLst>
                <a:ext uri="{FF2B5EF4-FFF2-40B4-BE49-F238E27FC236}">
                  <a16:creationId xmlns:a16="http://schemas.microsoft.com/office/drawing/2014/main" id="{18A43604-BED3-2AE6-93C2-A69BBE1003E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pt-BR"/>
            </a:p>
          </p:txBody>
        </p:sp>
        <p:sp>
          <p:nvSpPr>
            <p:cNvPr id="24" name="TextBox 24">
              <a:extLst>
                <a:ext uri="{FF2B5EF4-FFF2-40B4-BE49-F238E27FC236}">
                  <a16:creationId xmlns:a16="http://schemas.microsoft.com/office/drawing/2014/main" id="{F5E8542E-59C5-C03A-3C5C-F3018A3E41D6}"/>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 name="TextBox 12">
            <a:extLst>
              <a:ext uri="{FF2B5EF4-FFF2-40B4-BE49-F238E27FC236}">
                <a16:creationId xmlns:a16="http://schemas.microsoft.com/office/drawing/2014/main" id="{2DC3D849-97A2-E386-5C43-0C26F4BEB46E}"/>
              </a:ext>
            </a:extLst>
          </p:cNvPr>
          <p:cNvSpPr txBox="1"/>
          <p:nvPr/>
        </p:nvSpPr>
        <p:spPr>
          <a:xfrm>
            <a:off x="3093334" y="474050"/>
            <a:ext cx="12101332" cy="1015663"/>
          </a:xfrm>
          <a:prstGeom prst="rect">
            <a:avLst/>
          </a:prstGeom>
        </p:spPr>
        <p:txBody>
          <a:bodyPr wrap="square" lIns="0" tIns="0" rIns="0" bIns="0" rtlCol="0" anchor="t">
            <a:spAutoFit/>
          </a:bodyPr>
          <a:lstStyle/>
          <a:p>
            <a:pPr algn="ctr">
              <a:spcBef>
                <a:spcPct val="0"/>
              </a:spcBef>
            </a:pPr>
            <a:r>
              <a:rPr lang="en-US" sz="6600" b="1" dirty="0">
                <a:solidFill>
                  <a:srgbClr val="051D40"/>
                </a:solidFill>
                <a:latin typeface="Montserrat"/>
                <a:ea typeface="Montserrat"/>
                <a:cs typeface="Montserrat"/>
                <a:sym typeface="Montserrat"/>
              </a:rPr>
              <a:t>DOCUMENTOS</a:t>
            </a:r>
          </a:p>
        </p:txBody>
      </p:sp>
      <p:sp>
        <p:nvSpPr>
          <p:cNvPr id="7" name="Espaço Reservado para Número de Slide 6">
            <a:extLst>
              <a:ext uri="{FF2B5EF4-FFF2-40B4-BE49-F238E27FC236}">
                <a16:creationId xmlns:a16="http://schemas.microsoft.com/office/drawing/2014/main" id="{EFFBFF8F-C336-18EA-07AC-87778FFB55E2}"/>
              </a:ext>
            </a:extLst>
          </p:cNvPr>
          <p:cNvSpPr>
            <a:spLocks noGrp="1"/>
          </p:cNvSpPr>
          <p:nvPr>
            <p:ph type="sldNum" sz="quarter" idx="12"/>
          </p:nvPr>
        </p:nvSpPr>
        <p:spPr/>
        <p:txBody>
          <a:bodyPr/>
          <a:lstStyle/>
          <a:p>
            <a:fld id="{B6F15528-21DE-4FAA-801E-634DDDAF4B2B}" type="slidenum">
              <a:rPr lang="en-US" smtClean="0"/>
              <a:pPr/>
              <a:t>31</a:t>
            </a:fld>
            <a:endParaRPr lang="en-US"/>
          </a:p>
        </p:txBody>
      </p:sp>
      <p:pic>
        <p:nvPicPr>
          <p:cNvPr id="10" name="Gráfico 9">
            <a:extLst>
              <a:ext uri="{FF2B5EF4-FFF2-40B4-BE49-F238E27FC236}">
                <a16:creationId xmlns:a16="http://schemas.microsoft.com/office/drawing/2014/main" id="{EE97B1CD-6CDB-627E-F82A-3B8E5E9E8F55}"/>
              </a:ext>
            </a:extLst>
          </p:cNvPr>
          <p:cNvPicPr>
            <a:picLocks noChangeAspect="1"/>
          </p:cNvPicPr>
          <p:nvPr/>
        </p:nvPicPr>
        <p:blipFill>
          <a:blip r:embed="rId2">
            <a:extLst>
              <a:ext uri="{96DAC541-7B7A-43D3-8B79-37D633B846F1}">
                <asvg:svgBlip xmlns:asvg="http://schemas.microsoft.com/office/drawing/2016/SVG/main" r:embed="rId3"/>
              </a:ext>
            </a:extLst>
          </a:blip>
          <a:srcRect l="3636" t="9248" r="3258" b="9134"/>
          <a:stretch>
            <a:fillRect/>
          </a:stretch>
        </p:blipFill>
        <p:spPr>
          <a:xfrm>
            <a:off x="1156855" y="1769479"/>
            <a:ext cx="15974291" cy="7876940"/>
          </a:xfrm>
          <a:prstGeom prst="rect">
            <a:avLst/>
          </a:prstGeom>
        </p:spPr>
      </p:pic>
    </p:spTree>
    <p:extLst>
      <p:ext uri="{BB962C8B-B14F-4D97-AF65-F5344CB8AC3E}">
        <p14:creationId xmlns:p14="http://schemas.microsoft.com/office/powerpoint/2010/main" val="3008892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a:extLst>
            <a:ext uri="{FF2B5EF4-FFF2-40B4-BE49-F238E27FC236}">
              <a16:creationId xmlns:a16="http://schemas.microsoft.com/office/drawing/2014/main" id="{E356DE53-9D3D-CFE1-2C25-65AD6530323F}"/>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A5A4C5F1-96BC-7473-19BB-6E03DBE2046E}"/>
              </a:ext>
            </a:extLst>
          </p:cNvPr>
          <p:cNvSpPr txBox="1"/>
          <p:nvPr/>
        </p:nvSpPr>
        <p:spPr>
          <a:xfrm>
            <a:off x="-152400" y="444668"/>
            <a:ext cx="18440400" cy="1015663"/>
          </a:xfrm>
          <a:prstGeom prst="rect">
            <a:avLst/>
          </a:prstGeom>
        </p:spPr>
        <p:txBody>
          <a:bodyPr wrap="square" lIns="0" tIns="0" rIns="0" bIns="0" rtlCol="0" anchor="t">
            <a:spAutoFit/>
          </a:bodyPr>
          <a:lstStyle/>
          <a:p>
            <a:pPr algn="ctr">
              <a:spcBef>
                <a:spcPct val="0"/>
              </a:spcBef>
            </a:pPr>
            <a:r>
              <a:rPr lang="en-US" sz="6600" b="1" dirty="0">
                <a:solidFill>
                  <a:schemeClr val="bg1"/>
                </a:solidFill>
                <a:latin typeface="Montserrat"/>
                <a:ea typeface="Montserrat"/>
                <a:cs typeface="Montserrat"/>
                <a:sym typeface="Montserrat"/>
              </a:rPr>
              <a:t>DOCUMENTOS</a:t>
            </a:r>
          </a:p>
        </p:txBody>
      </p:sp>
      <p:sp>
        <p:nvSpPr>
          <p:cNvPr id="6" name="Espaço Reservado para Número de Slide 5">
            <a:extLst>
              <a:ext uri="{FF2B5EF4-FFF2-40B4-BE49-F238E27FC236}">
                <a16:creationId xmlns:a16="http://schemas.microsoft.com/office/drawing/2014/main" id="{DC06B1DC-BCF1-0C3B-5842-EC77F135381F}"/>
              </a:ext>
            </a:extLst>
          </p:cNvPr>
          <p:cNvSpPr>
            <a:spLocks noGrp="1"/>
          </p:cNvSpPr>
          <p:nvPr>
            <p:ph type="sldNum" sz="quarter" idx="12"/>
          </p:nvPr>
        </p:nvSpPr>
        <p:spPr/>
        <p:txBody>
          <a:bodyPr/>
          <a:lstStyle/>
          <a:p>
            <a:fld id="{B6F15528-21DE-4FAA-801E-634DDDAF4B2B}" type="slidenum">
              <a:rPr lang="en-US" smtClean="0">
                <a:solidFill>
                  <a:schemeClr val="bg1"/>
                </a:solidFill>
              </a:rPr>
              <a:pPr/>
              <a:t>32</a:t>
            </a:fld>
            <a:endParaRPr lang="en-US">
              <a:solidFill>
                <a:schemeClr val="bg1"/>
              </a:solidFill>
            </a:endParaRPr>
          </a:p>
        </p:txBody>
      </p:sp>
      <p:pic>
        <p:nvPicPr>
          <p:cNvPr id="4" name="Imagem 3">
            <a:extLst>
              <a:ext uri="{FF2B5EF4-FFF2-40B4-BE49-F238E27FC236}">
                <a16:creationId xmlns:a16="http://schemas.microsoft.com/office/drawing/2014/main" id="{BA75A2C1-5EDF-7C6B-10FA-7928E7F8087E}"/>
              </a:ext>
            </a:extLst>
          </p:cNvPr>
          <p:cNvPicPr>
            <a:picLocks noChangeAspect="1"/>
          </p:cNvPicPr>
          <p:nvPr/>
        </p:nvPicPr>
        <p:blipFill>
          <a:blip r:embed="rId2"/>
          <a:stretch>
            <a:fillRect/>
          </a:stretch>
        </p:blipFill>
        <p:spPr>
          <a:xfrm>
            <a:off x="2721085" y="1679238"/>
            <a:ext cx="13501708" cy="7944187"/>
          </a:xfrm>
          <a:prstGeom prst="rect">
            <a:avLst/>
          </a:prstGeom>
        </p:spPr>
      </p:pic>
    </p:spTree>
    <p:extLst>
      <p:ext uri="{BB962C8B-B14F-4D97-AF65-F5344CB8AC3E}">
        <p14:creationId xmlns:p14="http://schemas.microsoft.com/office/powerpoint/2010/main" val="549696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a:extLst>
            <a:ext uri="{FF2B5EF4-FFF2-40B4-BE49-F238E27FC236}">
              <a16:creationId xmlns:a16="http://schemas.microsoft.com/office/drawing/2014/main" id="{9A6770AA-8C6C-419C-5587-FEB386396A72}"/>
            </a:ext>
          </a:extLst>
        </p:cNvPr>
        <p:cNvGrpSpPr/>
        <p:nvPr/>
      </p:nvGrpSpPr>
      <p:grpSpPr>
        <a:xfrm>
          <a:off x="0" y="0"/>
          <a:ext cx="0" cy="0"/>
          <a:chOff x="0" y="0"/>
          <a:chExt cx="0" cy="0"/>
        </a:xfrm>
      </p:grpSpPr>
      <p:grpSp>
        <p:nvGrpSpPr>
          <p:cNvPr id="19" name="Group 19">
            <a:extLst>
              <a:ext uri="{FF2B5EF4-FFF2-40B4-BE49-F238E27FC236}">
                <a16:creationId xmlns:a16="http://schemas.microsoft.com/office/drawing/2014/main" id="{9CED0789-139A-26AD-1532-C4F0AEF397A2}"/>
              </a:ext>
            </a:extLst>
          </p:cNvPr>
          <p:cNvGrpSpPr/>
          <p:nvPr/>
        </p:nvGrpSpPr>
        <p:grpSpPr>
          <a:xfrm>
            <a:off x="15544800" y="8724900"/>
            <a:ext cx="7523780" cy="7523780"/>
            <a:chOff x="0" y="0"/>
            <a:chExt cx="812800" cy="812800"/>
          </a:xfrm>
        </p:grpSpPr>
        <p:sp>
          <p:nvSpPr>
            <p:cNvPr id="20" name="Freeform 20">
              <a:extLst>
                <a:ext uri="{FF2B5EF4-FFF2-40B4-BE49-F238E27FC236}">
                  <a16:creationId xmlns:a16="http://schemas.microsoft.com/office/drawing/2014/main" id="{D4250204-046E-0250-123D-EF1C481F60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pt-BR"/>
            </a:p>
          </p:txBody>
        </p:sp>
        <p:sp>
          <p:nvSpPr>
            <p:cNvPr id="21" name="TextBox 21">
              <a:extLst>
                <a:ext uri="{FF2B5EF4-FFF2-40B4-BE49-F238E27FC236}">
                  <a16:creationId xmlns:a16="http://schemas.microsoft.com/office/drawing/2014/main" id="{09E96825-E4E0-7A66-C0E9-34F632FC1645}"/>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2" name="Group 22">
            <a:extLst>
              <a:ext uri="{FF2B5EF4-FFF2-40B4-BE49-F238E27FC236}">
                <a16:creationId xmlns:a16="http://schemas.microsoft.com/office/drawing/2014/main" id="{AE000F0A-70D4-29FB-5DA5-0398621B55EF}"/>
              </a:ext>
            </a:extLst>
          </p:cNvPr>
          <p:cNvGrpSpPr/>
          <p:nvPr/>
        </p:nvGrpSpPr>
        <p:grpSpPr>
          <a:xfrm>
            <a:off x="-3724222" y="-4507687"/>
            <a:ext cx="5924489" cy="5924489"/>
            <a:chOff x="0" y="0"/>
            <a:chExt cx="812800" cy="812800"/>
          </a:xfrm>
        </p:grpSpPr>
        <p:sp>
          <p:nvSpPr>
            <p:cNvPr id="23" name="Freeform 23">
              <a:extLst>
                <a:ext uri="{FF2B5EF4-FFF2-40B4-BE49-F238E27FC236}">
                  <a16:creationId xmlns:a16="http://schemas.microsoft.com/office/drawing/2014/main" id="{0F9CA197-F13D-BC9D-1315-1326B02DF87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pt-BR"/>
            </a:p>
          </p:txBody>
        </p:sp>
        <p:sp>
          <p:nvSpPr>
            <p:cNvPr id="24" name="TextBox 24">
              <a:extLst>
                <a:ext uri="{FF2B5EF4-FFF2-40B4-BE49-F238E27FC236}">
                  <a16:creationId xmlns:a16="http://schemas.microsoft.com/office/drawing/2014/main" id="{40F24D8F-AA76-AE0E-A627-6EAED5AFFF8F}"/>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 name="TextBox 12">
            <a:extLst>
              <a:ext uri="{FF2B5EF4-FFF2-40B4-BE49-F238E27FC236}">
                <a16:creationId xmlns:a16="http://schemas.microsoft.com/office/drawing/2014/main" id="{FB37EB94-81BD-7C48-2573-A8BE891C5CBE}"/>
              </a:ext>
            </a:extLst>
          </p:cNvPr>
          <p:cNvSpPr txBox="1"/>
          <p:nvPr/>
        </p:nvSpPr>
        <p:spPr>
          <a:xfrm>
            <a:off x="3419475" y="861381"/>
            <a:ext cx="11449050" cy="834074"/>
          </a:xfrm>
          <a:prstGeom prst="rect">
            <a:avLst/>
          </a:prstGeom>
        </p:spPr>
        <p:txBody>
          <a:bodyPr wrap="square" lIns="0" tIns="0" rIns="0" bIns="0" rtlCol="0" anchor="t">
            <a:spAutoFit/>
          </a:bodyPr>
          <a:lstStyle/>
          <a:p>
            <a:pPr algn="l">
              <a:lnSpc>
                <a:spcPts val="6300"/>
              </a:lnSpc>
              <a:spcBef>
                <a:spcPct val="0"/>
              </a:spcBef>
            </a:pPr>
            <a:r>
              <a:rPr lang="en-US" sz="6600" b="1">
                <a:solidFill>
                  <a:srgbClr val="051D40"/>
                </a:solidFill>
                <a:latin typeface="Montserrat"/>
                <a:ea typeface="Montserrat"/>
                <a:cs typeface="Montserrat"/>
                <a:sym typeface="Montserrat"/>
              </a:rPr>
              <a:t>ADICIONAR DOCUMENTO</a:t>
            </a:r>
          </a:p>
        </p:txBody>
      </p:sp>
      <p:sp>
        <p:nvSpPr>
          <p:cNvPr id="7" name="Espaço Reservado para Número de Slide 6">
            <a:extLst>
              <a:ext uri="{FF2B5EF4-FFF2-40B4-BE49-F238E27FC236}">
                <a16:creationId xmlns:a16="http://schemas.microsoft.com/office/drawing/2014/main" id="{3948053F-A2CC-C36A-CE3A-661947E2DE5B}"/>
              </a:ext>
            </a:extLst>
          </p:cNvPr>
          <p:cNvSpPr>
            <a:spLocks noGrp="1"/>
          </p:cNvSpPr>
          <p:nvPr>
            <p:ph type="sldNum" sz="quarter" idx="12"/>
          </p:nvPr>
        </p:nvSpPr>
        <p:spPr/>
        <p:txBody>
          <a:bodyPr/>
          <a:lstStyle/>
          <a:p>
            <a:fld id="{B6F15528-21DE-4FAA-801E-634DDDAF4B2B}" type="slidenum">
              <a:rPr lang="en-US" smtClean="0"/>
              <a:pPr/>
              <a:t>33</a:t>
            </a:fld>
            <a:endParaRPr lang="en-US"/>
          </a:p>
        </p:txBody>
      </p:sp>
      <p:pic>
        <p:nvPicPr>
          <p:cNvPr id="8" name="Gráfico 7">
            <a:extLst>
              <a:ext uri="{FF2B5EF4-FFF2-40B4-BE49-F238E27FC236}">
                <a16:creationId xmlns:a16="http://schemas.microsoft.com/office/drawing/2014/main" id="{AD0246DA-2126-0BB7-B9C5-B06ACEDC0A49}"/>
              </a:ext>
            </a:extLst>
          </p:cNvPr>
          <p:cNvPicPr>
            <a:picLocks noChangeAspect="1"/>
          </p:cNvPicPr>
          <p:nvPr/>
        </p:nvPicPr>
        <p:blipFill>
          <a:blip r:embed="rId2">
            <a:extLst>
              <a:ext uri="{96DAC541-7B7A-43D3-8B79-37D633B846F1}">
                <asvg:svgBlip xmlns:asvg="http://schemas.microsoft.com/office/drawing/2016/SVG/main" r:embed="rId3"/>
              </a:ext>
            </a:extLst>
          </a:blip>
          <a:srcRect l="3560" t="9916" r="3333" b="9177"/>
          <a:stretch>
            <a:fillRect/>
          </a:stretch>
        </p:blipFill>
        <p:spPr>
          <a:xfrm>
            <a:off x="1226127" y="1796458"/>
            <a:ext cx="15835746" cy="7740495"/>
          </a:xfrm>
          <a:prstGeom prst="rect">
            <a:avLst/>
          </a:prstGeom>
        </p:spPr>
      </p:pic>
    </p:spTree>
    <p:extLst>
      <p:ext uri="{BB962C8B-B14F-4D97-AF65-F5344CB8AC3E}">
        <p14:creationId xmlns:p14="http://schemas.microsoft.com/office/powerpoint/2010/main" val="2856768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a:extLst>
            <a:ext uri="{FF2B5EF4-FFF2-40B4-BE49-F238E27FC236}">
              <a16:creationId xmlns:a16="http://schemas.microsoft.com/office/drawing/2014/main" id="{A2F81B7D-B367-5CFF-1FFB-7EE3570016BB}"/>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A73337D9-5FFA-03A9-6175-A8570D673973}"/>
              </a:ext>
            </a:extLst>
          </p:cNvPr>
          <p:cNvSpPr txBox="1"/>
          <p:nvPr/>
        </p:nvSpPr>
        <p:spPr>
          <a:xfrm>
            <a:off x="-76200" y="862263"/>
            <a:ext cx="18440400" cy="862929"/>
          </a:xfrm>
          <a:prstGeom prst="rect">
            <a:avLst/>
          </a:prstGeom>
        </p:spPr>
        <p:txBody>
          <a:bodyPr wrap="square" lIns="0" tIns="0" rIns="0" bIns="0" rtlCol="0" anchor="t">
            <a:spAutoFit/>
          </a:bodyPr>
          <a:lstStyle/>
          <a:p>
            <a:pPr marL="0" lvl="0" indent="0" algn="ctr">
              <a:lnSpc>
                <a:spcPts val="6553"/>
              </a:lnSpc>
              <a:spcBef>
                <a:spcPct val="0"/>
              </a:spcBef>
            </a:pPr>
            <a:r>
              <a:rPr lang="en-US" sz="6600" b="1">
                <a:solidFill>
                  <a:srgbClr val="FDFDFD"/>
                </a:solidFill>
                <a:latin typeface="Montserrat Bold"/>
                <a:ea typeface="Montserrat Bold"/>
                <a:cs typeface="Montserrat Bold"/>
                <a:sym typeface="Montserrat Bold"/>
              </a:rPr>
              <a:t>ADICIONAR DOCUMENTO</a:t>
            </a:r>
          </a:p>
        </p:txBody>
      </p:sp>
      <p:pic>
        <p:nvPicPr>
          <p:cNvPr id="5" name="Imagem 4">
            <a:extLst>
              <a:ext uri="{FF2B5EF4-FFF2-40B4-BE49-F238E27FC236}">
                <a16:creationId xmlns:a16="http://schemas.microsoft.com/office/drawing/2014/main" id="{43CCBE84-6EE2-0AB3-C199-24B0D879690F}"/>
              </a:ext>
            </a:extLst>
          </p:cNvPr>
          <p:cNvPicPr>
            <a:picLocks noChangeAspect="1"/>
          </p:cNvPicPr>
          <p:nvPr/>
        </p:nvPicPr>
        <p:blipFill>
          <a:blip r:embed="rId2"/>
          <a:stretch>
            <a:fillRect/>
          </a:stretch>
        </p:blipFill>
        <p:spPr>
          <a:xfrm>
            <a:off x="4800600" y="1979536"/>
            <a:ext cx="8686800" cy="7493193"/>
          </a:xfrm>
          <a:prstGeom prst="rect">
            <a:avLst/>
          </a:prstGeom>
        </p:spPr>
      </p:pic>
      <p:sp>
        <p:nvSpPr>
          <p:cNvPr id="6" name="Espaço Reservado para Número de Slide 5">
            <a:extLst>
              <a:ext uri="{FF2B5EF4-FFF2-40B4-BE49-F238E27FC236}">
                <a16:creationId xmlns:a16="http://schemas.microsoft.com/office/drawing/2014/main" id="{CBA5EAF8-8657-0AB2-D5B8-B0B143562DC8}"/>
              </a:ext>
            </a:extLst>
          </p:cNvPr>
          <p:cNvSpPr>
            <a:spLocks noGrp="1"/>
          </p:cNvSpPr>
          <p:nvPr>
            <p:ph type="sldNum" sz="quarter" idx="12"/>
          </p:nvPr>
        </p:nvSpPr>
        <p:spPr/>
        <p:txBody>
          <a:bodyPr/>
          <a:lstStyle/>
          <a:p>
            <a:fld id="{B6F15528-21DE-4FAA-801E-634DDDAF4B2B}" type="slidenum">
              <a:rPr lang="en-US" smtClean="0">
                <a:solidFill>
                  <a:schemeClr val="bg1"/>
                </a:solidFill>
              </a:rPr>
              <a:pPr/>
              <a:t>34</a:t>
            </a:fld>
            <a:endParaRPr lang="en-US">
              <a:solidFill>
                <a:schemeClr val="bg1"/>
              </a:solidFill>
            </a:endParaRPr>
          </a:p>
        </p:txBody>
      </p:sp>
    </p:spTree>
    <p:extLst>
      <p:ext uri="{BB962C8B-B14F-4D97-AF65-F5344CB8AC3E}">
        <p14:creationId xmlns:p14="http://schemas.microsoft.com/office/powerpoint/2010/main" val="3788256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a:extLst>
            <a:ext uri="{FF2B5EF4-FFF2-40B4-BE49-F238E27FC236}">
              <a16:creationId xmlns:a16="http://schemas.microsoft.com/office/drawing/2014/main" id="{16825AD0-6AF8-DB50-1257-0205DDFE6D18}"/>
            </a:ext>
          </a:extLst>
        </p:cNvPr>
        <p:cNvGrpSpPr/>
        <p:nvPr/>
      </p:nvGrpSpPr>
      <p:grpSpPr>
        <a:xfrm>
          <a:off x="0" y="0"/>
          <a:ext cx="0" cy="0"/>
          <a:chOff x="0" y="0"/>
          <a:chExt cx="0" cy="0"/>
        </a:xfrm>
      </p:grpSpPr>
      <p:grpSp>
        <p:nvGrpSpPr>
          <p:cNvPr id="19" name="Group 19">
            <a:extLst>
              <a:ext uri="{FF2B5EF4-FFF2-40B4-BE49-F238E27FC236}">
                <a16:creationId xmlns:a16="http://schemas.microsoft.com/office/drawing/2014/main" id="{0F2EF7FB-DFB9-E15E-2F1F-8D22955A78E9}"/>
              </a:ext>
            </a:extLst>
          </p:cNvPr>
          <p:cNvGrpSpPr/>
          <p:nvPr/>
        </p:nvGrpSpPr>
        <p:grpSpPr>
          <a:xfrm>
            <a:off x="15544800" y="8724900"/>
            <a:ext cx="7523780" cy="7523780"/>
            <a:chOff x="0" y="0"/>
            <a:chExt cx="812800" cy="812800"/>
          </a:xfrm>
        </p:grpSpPr>
        <p:sp>
          <p:nvSpPr>
            <p:cNvPr id="20" name="Freeform 20">
              <a:extLst>
                <a:ext uri="{FF2B5EF4-FFF2-40B4-BE49-F238E27FC236}">
                  <a16:creationId xmlns:a16="http://schemas.microsoft.com/office/drawing/2014/main" id="{4FF2F7D8-A94E-CEF2-4E34-BB6471A619F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pt-BR"/>
            </a:p>
          </p:txBody>
        </p:sp>
        <p:sp>
          <p:nvSpPr>
            <p:cNvPr id="21" name="TextBox 21">
              <a:extLst>
                <a:ext uri="{FF2B5EF4-FFF2-40B4-BE49-F238E27FC236}">
                  <a16:creationId xmlns:a16="http://schemas.microsoft.com/office/drawing/2014/main" id="{BBEAF5FF-D594-B174-7C6E-4CACD6CFCD81}"/>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2" name="Group 22">
            <a:extLst>
              <a:ext uri="{FF2B5EF4-FFF2-40B4-BE49-F238E27FC236}">
                <a16:creationId xmlns:a16="http://schemas.microsoft.com/office/drawing/2014/main" id="{E143DB10-E44D-F49F-70E3-E19488F385D1}"/>
              </a:ext>
            </a:extLst>
          </p:cNvPr>
          <p:cNvGrpSpPr/>
          <p:nvPr/>
        </p:nvGrpSpPr>
        <p:grpSpPr>
          <a:xfrm>
            <a:off x="-3724222" y="-4507687"/>
            <a:ext cx="5924489" cy="5924489"/>
            <a:chOff x="0" y="0"/>
            <a:chExt cx="812800" cy="812800"/>
          </a:xfrm>
        </p:grpSpPr>
        <p:sp>
          <p:nvSpPr>
            <p:cNvPr id="23" name="Freeform 23">
              <a:extLst>
                <a:ext uri="{FF2B5EF4-FFF2-40B4-BE49-F238E27FC236}">
                  <a16:creationId xmlns:a16="http://schemas.microsoft.com/office/drawing/2014/main" id="{8F687F61-31E4-57C5-C8E5-435CA8D11BD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pt-BR"/>
            </a:p>
          </p:txBody>
        </p:sp>
        <p:sp>
          <p:nvSpPr>
            <p:cNvPr id="24" name="TextBox 24">
              <a:extLst>
                <a:ext uri="{FF2B5EF4-FFF2-40B4-BE49-F238E27FC236}">
                  <a16:creationId xmlns:a16="http://schemas.microsoft.com/office/drawing/2014/main" id="{F2529676-02EF-B8C9-D4EF-507A421ED6F3}"/>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 name="TextBox 12">
            <a:extLst>
              <a:ext uri="{FF2B5EF4-FFF2-40B4-BE49-F238E27FC236}">
                <a16:creationId xmlns:a16="http://schemas.microsoft.com/office/drawing/2014/main" id="{E86E91BB-6CEB-D853-3AA2-07A7F0D7F4DA}"/>
              </a:ext>
            </a:extLst>
          </p:cNvPr>
          <p:cNvSpPr txBox="1"/>
          <p:nvPr/>
        </p:nvSpPr>
        <p:spPr>
          <a:xfrm>
            <a:off x="4346161" y="861381"/>
            <a:ext cx="9595679" cy="834074"/>
          </a:xfrm>
          <a:prstGeom prst="rect">
            <a:avLst/>
          </a:prstGeom>
        </p:spPr>
        <p:txBody>
          <a:bodyPr wrap="square" lIns="0" tIns="0" rIns="0" bIns="0" rtlCol="0" anchor="t">
            <a:spAutoFit/>
          </a:bodyPr>
          <a:lstStyle/>
          <a:p>
            <a:pPr algn="l">
              <a:lnSpc>
                <a:spcPts val="6300"/>
              </a:lnSpc>
              <a:spcBef>
                <a:spcPct val="0"/>
              </a:spcBef>
            </a:pPr>
            <a:r>
              <a:rPr lang="en-US" sz="6600" b="1">
                <a:solidFill>
                  <a:srgbClr val="051D40"/>
                </a:solidFill>
                <a:latin typeface="Montserrat"/>
                <a:ea typeface="Montserrat"/>
                <a:cs typeface="Montserrat"/>
                <a:sym typeface="Montserrat"/>
              </a:rPr>
              <a:t>EDITAR DOCUMENTO</a:t>
            </a:r>
          </a:p>
        </p:txBody>
      </p:sp>
      <p:sp>
        <p:nvSpPr>
          <p:cNvPr id="8" name="Espaço Reservado para Número de Slide 7">
            <a:extLst>
              <a:ext uri="{FF2B5EF4-FFF2-40B4-BE49-F238E27FC236}">
                <a16:creationId xmlns:a16="http://schemas.microsoft.com/office/drawing/2014/main" id="{BBDA1E57-6CCF-6046-05AE-8EFAFA374EEE}"/>
              </a:ext>
            </a:extLst>
          </p:cNvPr>
          <p:cNvSpPr>
            <a:spLocks noGrp="1"/>
          </p:cNvSpPr>
          <p:nvPr>
            <p:ph type="sldNum" sz="quarter" idx="12"/>
          </p:nvPr>
        </p:nvSpPr>
        <p:spPr/>
        <p:txBody>
          <a:bodyPr/>
          <a:lstStyle/>
          <a:p>
            <a:fld id="{B6F15528-21DE-4FAA-801E-634DDDAF4B2B}" type="slidenum">
              <a:rPr lang="en-US" smtClean="0"/>
              <a:pPr/>
              <a:t>35</a:t>
            </a:fld>
            <a:endParaRPr lang="en-US"/>
          </a:p>
        </p:txBody>
      </p:sp>
      <p:pic>
        <p:nvPicPr>
          <p:cNvPr id="4" name="Gráfico 3">
            <a:extLst>
              <a:ext uri="{FF2B5EF4-FFF2-40B4-BE49-F238E27FC236}">
                <a16:creationId xmlns:a16="http://schemas.microsoft.com/office/drawing/2014/main" id="{C61E68B1-416A-460F-B839-DA629C1D05F3}"/>
              </a:ext>
            </a:extLst>
          </p:cNvPr>
          <p:cNvPicPr>
            <a:picLocks noChangeAspect="1"/>
          </p:cNvPicPr>
          <p:nvPr/>
        </p:nvPicPr>
        <p:blipFill>
          <a:blip r:embed="rId2">
            <a:extLst>
              <a:ext uri="{96DAC541-7B7A-43D3-8B79-37D633B846F1}">
                <asvg:svgBlip xmlns:asvg="http://schemas.microsoft.com/office/drawing/2016/SVG/main" r:embed="rId3"/>
              </a:ext>
            </a:extLst>
          </a:blip>
          <a:srcRect l="3637" t="9259" r="3485" b="9999"/>
          <a:stretch>
            <a:fillRect/>
          </a:stretch>
        </p:blipFill>
        <p:spPr>
          <a:xfrm>
            <a:off x="1133972" y="1789801"/>
            <a:ext cx="16020055" cy="7833624"/>
          </a:xfrm>
          <a:prstGeom prst="rect">
            <a:avLst/>
          </a:prstGeom>
        </p:spPr>
      </p:pic>
    </p:spTree>
    <p:extLst>
      <p:ext uri="{BB962C8B-B14F-4D97-AF65-F5344CB8AC3E}">
        <p14:creationId xmlns:p14="http://schemas.microsoft.com/office/powerpoint/2010/main" val="2408065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a:extLst>
            <a:ext uri="{FF2B5EF4-FFF2-40B4-BE49-F238E27FC236}">
              <a16:creationId xmlns:a16="http://schemas.microsoft.com/office/drawing/2014/main" id="{4238B813-979B-BA59-BBBE-673CEAEC8C46}"/>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0F645CB5-B3D7-ECAD-9ADA-7DE90FA9DDF4}"/>
              </a:ext>
            </a:extLst>
          </p:cNvPr>
          <p:cNvSpPr txBox="1"/>
          <p:nvPr/>
        </p:nvSpPr>
        <p:spPr>
          <a:xfrm>
            <a:off x="3581400" y="1067369"/>
            <a:ext cx="11125200" cy="862929"/>
          </a:xfrm>
          <a:prstGeom prst="rect">
            <a:avLst/>
          </a:prstGeom>
        </p:spPr>
        <p:txBody>
          <a:bodyPr wrap="square" lIns="0" tIns="0" rIns="0" bIns="0" rtlCol="0" anchor="t">
            <a:spAutoFit/>
          </a:bodyPr>
          <a:lstStyle/>
          <a:p>
            <a:pPr marL="0" lvl="0" indent="0" algn="ctr">
              <a:lnSpc>
                <a:spcPts val="6553"/>
              </a:lnSpc>
              <a:spcBef>
                <a:spcPct val="0"/>
              </a:spcBef>
            </a:pPr>
            <a:r>
              <a:rPr lang="en-US" sz="6600" b="1">
                <a:solidFill>
                  <a:srgbClr val="FDFDFD"/>
                </a:solidFill>
                <a:latin typeface="Montserrat Bold"/>
                <a:ea typeface="Montserrat Bold"/>
                <a:cs typeface="Montserrat Bold"/>
                <a:sym typeface="Montserrat Bold"/>
              </a:rPr>
              <a:t>EDITAR DOCUMENTO</a:t>
            </a:r>
          </a:p>
        </p:txBody>
      </p:sp>
      <p:sp>
        <p:nvSpPr>
          <p:cNvPr id="6" name="Espaço Reservado para Número de Slide 5">
            <a:extLst>
              <a:ext uri="{FF2B5EF4-FFF2-40B4-BE49-F238E27FC236}">
                <a16:creationId xmlns:a16="http://schemas.microsoft.com/office/drawing/2014/main" id="{F58727EF-7146-EF11-DC39-A1EF916A26A1}"/>
              </a:ext>
            </a:extLst>
          </p:cNvPr>
          <p:cNvSpPr>
            <a:spLocks noGrp="1"/>
          </p:cNvSpPr>
          <p:nvPr>
            <p:ph type="sldNum" sz="quarter" idx="12"/>
          </p:nvPr>
        </p:nvSpPr>
        <p:spPr/>
        <p:txBody>
          <a:bodyPr/>
          <a:lstStyle/>
          <a:p>
            <a:fld id="{B6F15528-21DE-4FAA-801E-634DDDAF4B2B}" type="slidenum">
              <a:rPr lang="en-US" smtClean="0">
                <a:solidFill>
                  <a:schemeClr val="bg1"/>
                </a:solidFill>
              </a:rPr>
              <a:pPr/>
              <a:t>36</a:t>
            </a:fld>
            <a:endParaRPr lang="en-US">
              <a:solidFill>
                <a:schemeClr val="bg1"/>
              </a:solidFill>
            </a:endParaRPr>
          </a:p>
        </p:txBody>
      </p:sp>
      <p:pic>
        <p:nvPicPr>
          <p:cNvPr id="4" name="Imagem 3">
            <a:extLst>
              <a:ext uri="{FF2B5EF4-FFF2-40B4-BE49-F238E27FC236}">
                <a16:creationId xmlns:a16="http://schemas.microsoft.com/office/drawing/2014/main" id="{0988B7B0-0367-6097-7736-6A26C883F2B7}"/>
              </a:ext>
            </a:extLst>
          </p:cNvPr>
          <p:cNvPicPr>
            <a:picLocks noChangeAspect="1"/>
          </p:cNvPicPr>
          <p:nvPr/>
        </p:nvPicPr>
        <p:blipFill>
          <a:blip r:embed="rId2"/>
          <a:stretch>
            <a:fillRect/>
          </a:stretch>
        </p:blipFill>
        <p:spPr>
          <a:xfrm>
            <a:off x="4923515" y="2605665"/>
            <a:ext cx="8762237" cy="5604032"/>
          </a:xfrm>
          <a:prstGeom prst="rect">
            <a:avLst/>
          </a:prstGeom>
        </p:spPr>
      </p:pic>
    </p:spTree>
    <p:extLst>
      <p:ext uri="{BB962C8B-B14F-4D97-AF65-F5344CB8AC3E}">
        <p14:creationId xmlns:p14="http://schemas.microsoft.com/office/powerpoint/2010/main" val="1758697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a:extLst>
            <a:ext uri="{FF2B5EF4-FFF2-40B4-BE49-F238E27FC236}">
              <a16:creationId xmlns:a16="http://schemas.microsoft.com/office/drawing/2014/main" id="{33A570C4-F700-8356-BCDC-AC886516BE42}"/>
            </a:ext>
          </a:extLst>
        </p:cNvPr>
        <p:cNvGrpSpPr/>
        <p:nvPr/>
      </p:nvGrpSpPr>
      <p:grpSpPr>
        <a:xfrm>
          <a:off x="0" y="0"/>
          <a:ext cx="0" cy="0"/>
          <a:chOff x="0" y="0"/>
          <a:chExt cx="0" cy="0"/>
        </a:xfrm>
      </p:grpSpPr>
      <p:grpSp>
        <p:nvGrpSpPr>
          <p:cNvPr id="19" name="Group 19">
            <a:extLst>
              <a:ext uri="{FF2B5EF4-FFF2-40B4-BE49-F238E27FC236}">
                <a16:creationId xmlns:a16="http://schemas.microsoft.com/office/drawing/2014/main" id="{0016699E-F6C0-3814-818F-A154FE9C9870}"/>
              </a:ext>
            </a:extLst>
          </p:cNvPr>
          <p:cNvGrpSpPr/>
          <p:nvPr/>
        </p:nvGrpSpPr>
        <p:grpSpPr>
          <a:xfrm>
            <a:off x="15544800" y="8724900"/>
            <a:ext cx="7523780" cy="7523780"/>
            <a:chOff x="0" y="0"/>
            <a:chExt cx="812800" cy="812800"/>
          </a:xfrm>
        </p:grpSpPr>
        <p:sp>
          <p:nvSpPr>
            <p:cNvPr id="20" name="Freeform 20">
              <a:extLst>
                <a:ext uri="{FF2B5EF4-FFF2-40B4-BE49-F238E27FC236}">
                  <a16:creationId xmlns:a16="http://schemas.microsoft.com/office/drawing/2014/main" id="{47182646-3094-6386-9B82-DC58DB43C94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pt-BR"/>
            </a:p>
          </p:txBody>
        </p:sp>
        <p:sp>
          <p:nvSpPr>
            <p:cNvPr id="21" name="TextBox 21">
              <a:extLst>
                <a:ext uri="{FF2B5EF4-FFF2-40B4-BE49-F238E27FC236}">
                  <a16:creationId xmlns:a16="http://schemas.microsoft.com/office/drawing/2014/main" id="{23B9A6DA-D83D-3F1D-EB97-5F80289C78BF}"/>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2" name="Group 22">
            <a:extLst>
              <a:ext uri="{FF2B5EF4-FFF2-40B4-BE49-F238E27FC236}">
                <a16:creationId xmlns:a16="http://schemas.microsoft.com/office/drawing/2014/main" id="{0DFC211D-353F-814A-A498-6D21AB409D07}"/>
              </a:ext>
            </a:extLst>
          </p:cNvPr>
          <p:cNvGrpSpPr/>
          <p:nvPr/>
        </p:nvGrpSpPr>
        <p:grpSpPr>
          <a:xfrm>
            <a:off x="-3724222" y="-4507687"/>
            <a:ext cx="5924489" cy="5924489"/>
            <a:chOff x="0" y="0"/>
            <a:chExt cx="812800" cy="812800"/>
          </a:xfrm>
        </p:grpSpPr>
        <p:sp>
          <p:nvSpPr>
            <p:cNvPr id="23" name="Freeform 23">
              <a:extLst>
                <a:ext uri="{FF2B5EF4-FFF2-40B4-BE49-F238E27FC236}">
                  <a16:creationId xmlns:a16="http://schemas.microsoft.com/office/drawing/2014/main" id="{2C32EA80-2192-5822-8580-C24F84B27B2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pt-BR"/>
            </a:p>
          </p:txBody>
        </p:sp>
        <p:sp>
          <p:nvSpPr>
            <p:cNvPr id="24" name="TextBox 24">
              <a:extLst>
                <a:ext uri="{FF2B5EF4-FFF2-40B4-BE49-F238E27FC236}">
                  <a16:creationId xmlns:a16="http://schemas.microsoft.com/office/drawing/2014/main" id="{EF38E375-FF8E-505D-9EB3-93EF8002F9D7}"/>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 name="TextBox 12">
            <a:extLst>
              <a:ext uri="{FF2B5EF4-FFF2-40B4-BE49-F238E27FC236}">
                <a16:creationId xmlns:a16="http://schemas.microsoft.com/office/drawing/2014/main" id="{4BB36E10-64E3-4CF3-F7B0-60B992D71CCE}"/>
              </a:ext>
            </a:extLst>
          </p:cNvPr>
          <p:cNvSpPr txBox="1"/>
          <p:nvPr/>
        </p:nvSpPr>
        <p:spPr>
          <a:xfrm>
            <a:off x="3771900" y="1009286"/>
            <a:ext cx="10744200" cy="815031"/>
          </a:xfrm>
          <a:prstGeom prst="rect">
            <a:avLst/>
          </a:prstGeom>
        </p:spPr>
        <p:txBody>
          <a:bodyPr wrap="square" lIns="0" tIns="0" rIns="0" bIns="0" rtlCol="0" anchor="t">
            <a:spAutoFit/>
          </a:bodyPr>
          <a:lstStyle/>
          <a:p>
            <a:pPr algn="l">
              <a:lnSpc>
                <a:spcPts val="6300"/>
              </a:lnSpc>
              <a:spcBef>
                <a:spcPct val="0"/>
              </a:spcBef>
            </a:pPr>
            <a:r>
              <a:rPr lang="en-US" sz="6600" b="1">
                <a:solidFill>
                  <a:srgbClr val="051D40"/>
                </a:solidFill>
                <a:latin typeface="Montserrat"/>
                <a:ea typeface="Montserrat"/>
                <a:cs typeface="Montserrat"/>
                <a:sym typeface="Montserrat"/>
              </a:rPr>
              <a:t>REMOVER DOCUMENTO</a:t>
            </a:r>
          </a:p>
        </p:txBody>
      </p:sp>
      <p:sp>
        <p:nvSpPr>
          <p:cNvPr id="12" name="Espaço Reservado para Número de Slide 11">
            <a:extLst>
              <a:ext uri="{FF2B5EF4-FFF2-40B4-BE49-F238E27FC236}">
                <a16:creationId xmlns:a16="http://schemas.microsoft.com/office/drawing/2014/main" id="{E31D6215-E4E2-C1AD-C6A1-D185919C8B59}"/>
              </a:ext>
            </a:extLst>
          </p:cNvPr>
          <p:cNvSpPr>
            <a:spLocks noGrp="1"/>
          </p:cNvSpPr>
          <p:nvPr>
            <p:ph type="sldNum" sz="quarter" idx="12"/>
          </p:nvPr>
        </p:nvSpPr>
        <p:spPr/>
        <p:txBody>
          <a:bodyPr/>
          <a:lstStyle/>
          <a:p>
            <a:fld id="{B6F15528-21DE-4FAA-801E-634DDDAF4B2B}" type="slidenum">
              <a:rPr lang="en-US" smtClean="0"/>
              <a:pPr/>
              <a:t>37</a:t>
            </a:fld>
            <a:endParaRPr lang="en-US"/>
          </a:p>
        </p:txBody>
      </p:sp>
      <p:pic>
        <p:nvPicPr>
          <p:cNvPr id="4" name="Gráfico 3">
            <a:extLst>
              <a:ext uri="{FF2B5EF4-FFF2-40B4-BE49-F238E27FC236}">
                <a16:creationId xmlns:a16="http://schemas.microsoft.com/office/drawing/2014/main" id="{643F00D7-23AB-1DB2-517F-DCA1723814FC}"/>
              </a:ext>
            </a:extLst>
          </p:cNvPr>
          <p:cNvPicPr>
            <a:picLocks noChangeAspect="1"/>
          </p:cNvPicPr>
          <p:nvPr/>
        </p:nvPicPr>
        <p:blipFill>
          <a:blip r:embed="rId3">
            <a:extLst>
              <a:ext uri="{96DAC541-7B7A-43D3-8B79-37D633B846F1}">
                <asvg:svgBlip xmlns:asvg="http://schemas.microsoft.com/office/drawing/2016/SVG/main" r:embed="rId4"/>
              </a:ext>
            </a:extLst>
          </a:blip>
          <a:srcRect l="2878" t="99" r="3409" b="9149"/>
          <a:stretch>
            <a:fillRect/>
          </a:stretch>
        </p:blipFill>
        <p:spPr>
          <a:xfrm>
            <a:off x="1336964" y="1084789"/>
            <a:ext cx="15614072" cy="8505525"/>
          </a:xfrm>
          <a:prstGeom prst="rect">
            <a:avLst/>
          </a:prstGeom>
        </p:spPr>
      </p:pic>
    </p:spTree>
    <p:extLst>
      <p:ext uri="{BB962C8B-B14F-4D97-AF65-F5344CB8AC3E}">
        <p14:creationId xmlns:p14="http://schemas.microsoft.com/office/powerpoint/2010/main" val="1002160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a:extLst>
            <a:ext uri="{FF2B5EF4-FFF2-40B4-BE49-F238E27FC236}">
              <a16:creationId xmlns:a16="http://schemas.microsoft.com/office/drawing/2014/main" id="{F1FCE139-4CF4-F2C9-9F8C-B614C0F2FB87}"/>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F5F7175B-058C-6504-3E8A-DF14B73370DD}"/>
              </a:ext>
            </a:extLst>
          </p:cNvPr>
          <p:cNvSpPr txBox="1"/>
          <p:nvPr/>
        </p:nvSpPr>
        <p:spPr>
          <a:xfrm>
            <a:off x="3600450" y="1790700"/>
            <a:ext cx="11087100" cy="862929"/>
          </a:xfrm>
          <a:prstGeom prst="rect">
            <a:avLst/>
          </a:prstGeom>
        </p:spPr>
        <p:txBody>
          <a:bodyPr wrap="square" lIns="0" tIns="0" rIns="0" bIns="0" rtlCol="0" anchor="t">
            <a:spAutoFit/>
          </a:bodyPr>
          <a:lstStyle/>
          <a:p>
            <a:pPr marL="0" lvl="0" indent="0" algn="ctr">
              <a:lnSpc>
                <a:spcPts val="6553"/>
              </a:lnSpc>
              <a:spcBef>
                <a:spcPct val="0"/>
              </a:spcBef>
            </a:pPr>
            <a:r>
              <a:rPr lang="en-US" sz="6600" b="1">
                <a:solidFill>
                  <a:srgbClr val="FDFDFD"/>
                </a:solidFill>
                <a:latin typeface="Montserrat Bold"/>
                <a:ea typeface="Montserrat Bold"/>
                <a:cs typeface="Montserrat Bold"/>
                <a:sym typeface="Montserrat Bold"/>
              </a:rPr>
              <a:t>REMOVER DOCUMENTO</a:t>
            </a:r>
          </a:p>
        </p:txBody>
      </p:sp>
      <p:sp>
        <p:nvSpPr>
          <p:cNvPr id="5" name="Espaço Reservado para Número de Slide 4">
            <a:extLst>
              <a:ext uri="{FF2B5EF4-FFF2-40B4-BE49-F238E27FC236}">
                <a16:creationId xmlns:a16="http://schemas.microsoft.com/office/drawing/2014/main" id="{4993CFDE-E1F9-FF9C-A241-CB3D752A2A7E}"/>
              </a:ext>
            </a:extLst>
          </p:cNvPr>
          <p:cNvSpPr>
            <a:spLocks noGrp="1"/>
          </p:cNvSpPr>
          <p:nvPr>
            <p:ph type="sldNum" sz="quarter" idx="12"/>
          </p:nvPr>
        </p:nvSpPr>
        <p:spPr/>
        <p:txBody>
          <a:bodyPr/>
          <a:lstStyle/>
          <a:p>
            <a:fld id="{B6F15528-21DE-4FAA-801E-634DDDAF4B2B}" type="slidenum">
              <a:rPr lang="en-US" smtClean="0">
                <a:solidFill>
                  <a:schemeClr val="bg1"/>
                </a:solidFill>
              </a:rPr>
              <a:pPr/>
              <a:t>38</a:t>
            </a:fld>
            <a:endParaRPr lang="en-US">
              <a:solidFill>
                <a:schemeClr val="bg1"/>
              </a:solidFill>
            </a:endParaRPr>
          </a:p>
        </p:txBody>
      </p:sp>
      <p:pic>
        <p:nvPicPr>
          <p:cNvPr id="3" name="Imagem 2">
            <a:extLst>
              <a:ext uri="{FF2B5EF4-FFF2-40B4-BE49-F238E27FC236}">
                <a16:creationId xmlns:a16="http://schemas.microsoft.com/office/drawing/2014/main" id="{C2EE421F-35A4-3532-BCB8-9C0F96532630}"/>
              </a:ext>
            </a:extLst>
          </p:cNvPr>
          <p:cNvPicPr>
            <a:picLocks noChangeAspect="1"/>
          </p:cNvPicPr>
          <p:nvPr/>
        </p:nvPicPr>
        <p:blipFill>
          <a:blip r:embed="rId2"/>
          <a:stretch>
            <a:fillRect/>
          </a:stretch>
        </p:blipFill>
        <p:spPr>
          <a:xfrm>
            <a:off x="4073640" y="3578742"/>
            <a:ext cx="10613910" cy="3490798"/>
          </a:xfrm>
          <a:prstGeom prst="rect">
            <a:avLst/>
          </a:prstGeom>
        </p:spPr>
      </p:pic>
    </p:spTree>
    <p:extLst>
      <p:ext uri="{BB962C8B-B14F-4D97-AF65-F5344CB8AC3E}">
        <p14:creationId xmlns:p14="http://schemas.microsoft.com/office/powerpoint/2010/main" val="3513442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a:extLst>
            <a:ext uri="{FF2B5EF4-FFF2-40B4-BE49-F238E27FC236}">
              <a16:creationId xmlns:a16="http://schemas.microsoft.com/office/drawing/2014/main" id="{6119E033-96EA-F775-91E3-CC416B3949DC}"/>
            </a:ext>
          </a:extLst>
        </p:cNvPr>
        <p:cNvGrpSpPr/>
        <p:nvPr/>
      </p:nvGrpSpPr>
      <p:grpSpPr>
        <a:xfrm>
          <a:off x="0" y="0"/>
          <a:ext cx="0" cy="0"/>
          <a:chOff x="0" y="0"/>
          <a:chExt cx="0" cy="0"/>
        </a:xfrm>
      </p:grpSpPr>
      <p:grpSp>
        <p:nvGrpSpPr>
          <p:cNvPr id="19" name="Group 19">
            <a:extLst>
              <a:ext uri="{FF2B5EF4-FFF2-40B4-BE49-F238E27FC236}">
                <a16:creationId xmlns:a16="http://schemas.microsoft.com/office/drawing/2014/main" id="{2BB22D5D-131C-9494-9D16-7261B5628DC1}"/>
              </a:ext>
            </a:extLst>
          </p:cNvPr>
          <p:cNvGrpSpPr/>
          <p:nvPr/>
        </p:nvGrpSpPr>
        <p:grpSpPr>
          <a:xfrm>
            <a:off x="15544800" y="8724900"/>
            <a:ext cx="7523780" cy="7523780"/>
            <a:chOff x="0" y="0"/>
            <a:chExt cx="812800" cy="812800"/>
          </a:xfrm>
        </p:grpSpPr>
        <p:sp>
          <p:nvSpPr>
            <p:cNvPr id="20" name="Freeform 20">
              <a:extLst>
                <a:ext uri="{FF2B5EF4-FFF2-40B4-BE49-F238E27FC236}">
                  <a16:creationId xmlns:a16="http://schemas.microsoft.com/office/drawing/2014/main" id="{DB1D0ABE-F309-578A-C968-FC54D8A74E7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pt-BR"/>
            </a:p>
          </p:txBody>
        </p:sp>
        <p:sp>
          <p:nvSpPr>
            <p:cNvPr id="21" name="TextBox 21">
              <a:extLst>
                <a:ext uri="{FF2B5EF4-FFF2-40B4-BE49-F238E27FC236}">
                  <a16:creationId xmlns:a16="http://schemas.microsoft.com/office/drawing/2014/main" id="{97DC6217-27F9-0E21-7E29-A8AF27148551}"/>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2" name="Group 22">
            <a:extLst>
              <a:ext uri="{FF2B5EF4-FFF2-40B4-BE49-F238E27FC236}">
                <a16:creationId xmlns:a16="http://schemas.microsoft.com/office/drawing/2014/main" id="{3827CE97-DD4E-7961-8343-45D7BEBCF6C5}"/>
              </a:ext>
            </a:extLst>
          </p:cNvPr>
          <p:cNvGrpSpPr/>
          <p:nvPr/>
        </p:nvGrpSpPr>
        <p:grpSpPr>
          <a:xfrm>
            <a:off x="-3724222" y="-4507687"/>
            <a:ext cx="5924489" cy="5924489"/>
            <a:chOff x="0" y="0"/>
            <a:chExt cx="812800" cy="812800"/>
          </a:xfrm>
        </p:grpSpPr>
        <p:sp>
          <p:nvSpPr>
            <p:cNvPr id="23" name="Freeform 23">
              <a:extLst>
                <a:ext uri="{FF2B5EF4-FFF2-40B4-BE49-F238E27FC236}">
                  <a16:creationId xmlns:a16="http://schemas.microsoft.com/office/drawing/2014/main" id="{9B6058AE-22DF-7623-8625-AFCBFD8EB80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pt-BR"/>
            </a:p>
          </p:txBody>
        </p:sp>
        <p:sp>
          <p:nvSpPr>
            <p:cNvPr id="24" name="TextBox 24">
              <a:extLst>
                <a:ext uri="{FF2B5EF4-FFF2-40B4-BE49-F238E27FC236}">
                  <a16:creationId xmlns:a16="http://schemas.microsoft.com/office/drawing/2014/main" id="{BC135A88-24A4-A3D3-1DE1-841B032CF383}"/>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 name="TextBox 12">
            <a:extLst>
              <a:ext uri="{FF2B5EF4-FFF2-40B4-BE49-F238E27FC236}">
                <a16:creationId xmlns:a16="http://schemas.microsoft.com/office/drawing/2014/main" id="{56BCFA15-1215-90B5-D34E-02B5992EE8A9}"/>
              </a:ext>
            </a:extLst>
          </p:cNvPr>
          <p:cNvSpPr txBox="1"/>
          <p:nvPr/>
        </p:nvSpPr>
        <p:spPr>
          <a:xfrm>
            <a:off x="3257550" y="1009286"/>
            <a:ext cx="11772900" cy="815031"/>
          </a:xfrm>
          <a:prstGeom prst="rect">
            <a:avLst/>
          </a:prstGeom>
        </p:spPr>
        <p:txBody>
          <a:bodyPr wrap="square" lIns="0" tIns="0" rIns="0" bIns="0" rtlCol="0" anchor="t">
            <a:spAutoFit/>
          </a:bodyPr>
          <a:lstStyle/>
          <a:p>
            <a:pPr algn="l">
              <a:lnSpc>
                <a:spcPts val="6300"/>
              </a:lnSpc>
              <a:spcBef>
                <a:spcPct val="0"/>
              </a:spcBef>
            </a:pPr>
            <a:r>
              <a:rPr lang="en-US" sz="6600" b="1" dirty="0">
                <a:solidFill>
                  <a:srgbClr val="051D40"/>
                </a:solidFill>
                <a:latin typeface="Montserrat"/>
                <a:ea typeface="Montserrat"/>
                <a:cs typeface="Montserrat"/>
                <a:sym typeface="Montserrat"/>
              </a:rPr>
              <a:t>SOLICITAÇÕES DE ADMIN</a:t>
            </a:r>
          </a:p>
        </p:txBody>
      </p:sp>
      <p:sp>
        <p:nvSpPr>
          <p:cNvPr id="12" name="Espaço Reservado para Número de Slide 11">
            <a:extLst>
              <a:ext uri="{FF2B5EF4-FFF2-40B4-BE49-F238E27FC236}">
                <a16:creationId xmlns:a16="http://schemas.microsoft.com/office/drawing/2014/main" id="{ED7AE5A3-320F-B133-75C2-F020498EA6C6}"/>
              </a:ext>
            </a:extLst>
          </p:cNvPr>
          <p:cNvSpPr>
            <a:spLocks noGrp="1"/>
          </p:cNvSpPr>
          <p:nvPr>
            <p:ph type="sldNum" sz="quarter" idx="12"/>
          </p:nvPr>
        </p:nvSpPr>
        <p:spPr/>
        <p:txBody>
          <a:bodyPr/>
          <a:lstStyle/>
          <a:p>
            <a:fld id="{B6F15528-21DE-4FAA-801E-634DDDAF4B2B}" type="slidenum">
              <a:rPr lang="en-US" smtClean="0"/>
              <a:pPr/>
              <a:t>39</a:t>
            </a:fld>
            <a:endParaRPr lang="en-US"/>
          </a:p>
        </p:txBody>
      </p:sp>
      <p:pic>
        <p:nvPicPr>
          <p:cNvPr id="5" name="Gráfico 4">
            <a:extLst>
              <a:ext uri="{FF2B5EF4-FFF2-40B4-BE49-F238E27FC236}">
                <a16:creationId xmlns:a16="http://schemas.microsoft.com/office/drawing/2014/main" id="{64F7E9E7-B46B-2EA9-EAA1-3170BD7E2CA6}"/>
              </a:ext>
            </a:extLst>
          </p:cNvPr>
          <p:cNvPicPr>
            <a:picLocks noChangeAspect="1"/>
          </p:cNvPicPr>
          <p:nvPr/>
        </p:nvPicPr>
        <p:blipFill>
          <a:blip r:embed="rId3">
            <a:extLst>
              <a:ext uri="{96DAC541-7B7A-43D3-8B79-37D633B846F1}">
                <asvg:svgBlip xmlns:asvg="http://schemas.microsoft.com/office/drawing/2016/SVG/main" r:embed="rId4"/>
              </a:ext>
            </a:extLst>
          </a:blip>
          <a:srcRect l="3711" t="9915" b="8337"/>
          <a:stretch>
            <a:fillRect/>
          </a:stretch>
        </p:blipFill>
        <p:spPr>
          <a:xfrm>
            <a:off x="1059873" y="1902156"/>
            <a:ext cx="16168254" cy="7721269"/>
          </a:xfrm>
          <a:prstGeom prst="rect">
            <a:avLst/>
          </a:prstGeom>
        </p:spPr>
      </p:pic>
    </p:spTree>
    <p:extLst>
      <p:ext uri="{BB962C8B-B14F-4D97-AF65-F5344CB8AC3E}">
        <p14:creationId xmlns:p14="http://schemas.microsoft.com/office/powerpoint/2010/main" val="22090995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a:extLst>
            <a:ext uri="{FF2B5EF4-FFF2-40B4-BE49-F238E27FC236}">
              <a16:creationId xmlns:a16="http://schemas.microsoft.com/office/drawing/2014/main" id="{37136B19-464D-148D-E237-AEC2B237E3C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01113C2-8F54-5BF1-6CDB-192F401DD4D5}"/>
              </a:ext>
            </a:extLst>
          </p:cNvPr>
          <p:cNvGrpSpPr/>
          <p:nvPr/>
        </p:nvGrpSpPr>
        <p:grpSpPr>
          <a:xfrm>
            <a:off x="14517814" y="-315404"/>
            <a:ext cx="3964281" cy="10917809"/>
            <a:chOff x="0" y="0"/>
            <a:chExt cx="1044090" cy="2875472"/>
          </a:xfrm>
        </p:grpSpPr>
        <p:sp>
          <p:nvSpPr>
            <p:cNvPr id="3" name="Freeform 3">
              <a:extLst>
                <a:ext uri="{FF2B5EF4-FFF2-40B4-BE49-F238E27FC236}">
                  <a16:creationId xmlns:a16="http://schemas.microsoft.com/office/drawing/2014/main" id="{3803975C-BAFE-6B47-DF75-5BE199D6DF01}"/>
                </a:ext>
              </a:extLst>
            </p:cNvPr>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txBody>
            <a:bodyPr/>
            <a:lstStyle/>
            <a:p>
              <a:endParaRPr lang="pt-BR"/>
            </a:p>
          </p:txBody>
        </p:sp>
        <p:sp>
          <p:nvSpPr>
            <p:cNvPr id="4" name="TextBox 4">
              <a:extLst>
                <a:ext uri="{FF2B5EF4-FFF2-40B4-BE49-F238E27FC236}">
                  <a16:creationId xmlns:a16="http://schemas.microsoft.com/office/drawing/2014/main" id="{2194C1CE-936B-A517-7DFB-7377803D00AD}"/>
                </a:ext>
              </a:extLst>
            </p:cNvPr>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a:extLst>
              <a:ext uri="{FF2B5EF4-FFF2-40B4-BE49-F238E27FC236}">
                <a16:creationId xmlns:a16="http://schemas.microsoft.com/office/drawing/2014/main" id="{99684483-C0C1-B287-E759-6F39F62276E2}"/>
              </a:ext>
            </a:extLst>
          </p:cNvPr>
          <p:cNvSpPr txBox="1"/>
          <p:nvPr/>
        </p:nvSpPr>
        <p:spPr>
          <a:xfrm>
            <a:off x="3725838" y="518770"/>
            <a:ext cx="6760246" cy="1252338"/>
          </a:xfrm>
          <a:prstGeom prst="rect">
            <a:avLst/>
          </a:prstGeom>
        </p:spPr>
        <p:txBody>
          <a:bodyPr lIns="0" tIns="0" rIns="0" bIns="0" rtlCol="0" anchor="t">
            <a:spAutoFit/>
          </a:bodyPr>
          <a:lstStyle/>
          <a:p>
            <a:pPr algn="l">
              <a:lnSpc>
                <a:spcPts val="10248"/>
              </a:lnSpc>
              <a:spcBef>
                <a:spcPct val="0"/>
              </a:spcBef>
            </a:pPr>
            <a:r>
              <a:rPr lang="en-US" sz="7320" b="1" err="1">
                <a:solidFill>
                  <a:srgbClr val="051D40"/>
                </a:solidFill>
                <a:latin typeface="Montserrat Bold"/>
                <a:ea typeface="Montserrat Bold"/>
                <a:cs typeface="Montserrat Bold"/>
                <a:sym typeface="Montserrat Bold"/>
              </a:rPr>
              <a:t>Sumário</a:t>
            </a:r>
            <a:endParaRPr lang="en-US" sz="7320" b="1">
              <a:solidFill>
                <a:srgbClr val="051D40"/>
              </a:solidFill>
              <a:latin typeface="Montserrat Bold"/>
              <a:ea typeface="Montserrat Bold"/>
              <a:cs typeface="Montserrat Bold"/>
              <a:sym typeface="Montserrat Bold"/>
            </a:endParaRPr>
          </a:p>
        </p:txBody>
      </p:sp>
      <p:grpSp>
        <p:nvGrpSpPr>
          <p:cNvPr id="6" name="Group 6">
            <a:extLst>
              <a:ext uri="{FF2B5EF4-FFF2-40B4-BE49-F238E27FC236}">
                <a16:creationId xmlns:a16="http://schemas.microsoft.com/office/drawing/2014/main" id="{3AFE1585-EF28-1CC0-AFB6-8DFD682AE3B3}"/>
              </a:ext>
            </a:extLst>
          </p:cNvPr>
          <p:cNvGrpSpPr/>
          <p:nvPr/>
        </p:nvGrpSpPr>
        <p:grpSpPr>
          <a:xfrm>
            <a:off x="-1867766" y="-1614217"/>
            <a:ext cx="3735531" cy="3735531"/>
            <a:chOff x="0" y="0"/>
            <a:chExt cx="812800" cy="812800"/>
          </a:xfrm>
        </p:grpSpPr>
        <p:sp>
          <p:nvSpPr>
            <p:cNvPr id="7" name="Freeform 7">
              <a:extLst>
                <a:ext uri="{FF2B5EF4-FFF2-40B4-BE49-F238E27FC236}">
                  <a16:creationId xmlns:a16="http://schemas.microsoft.com/office/drawing/2014/main" id="{D3F7560D-4796-14C1-A6AE-3FB8011B129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pt-BR"/>
            </a:p>
          </p:txBody>
        </p:sp>
        <p:sp>
          <p:nvSpPr>
            <p:cNvPr id="8" name="TextBox 8">
              <a:extLst>
                <a:ext uri="{FF2B5EF4-FFF2-40B4-BE49-F238E27FC236}">
                  <a16:creationId xmlns:a16="http://schemas.microsoft.com/office/drawing/2014/main" id="{A7F34FCC-AED8-0C1F-4C19-54AA4215D914}"/>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a:extLst>
              <a:ext uri="{FF2B5EF4-FFF2-40B4-BE49-F238E27FC236}">
                <a16:creationId xmlns:a16="http://schemas.microsoft.com/office/drawing/2014/main" id="{EE0667E0-A18D-BF84-73C4-2FFBD39DFC06}"/>
              </a:ext>
            </a:extLst>
          </p:cNvPr>
          <p:cNvSpPr/>
          <p:nvPr/>
        </p:nvSpPr>
        <p:spPr>
          <a:xfrm rot="5400000">
            <a:off x="2975113" y="2359615"/>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11" name="TextBox 11">
            <a:extLst>
              <a:ext uri="{FF2B5EF4-FFF2-40B4-BE49-F238E27FC236}">
                <a16:creationId xmlns:a16="http://schemas.microsoft.com/office/drawing/2014/main" id="{16998FF7-B675-A1A7-ADEB-66B09D081DE4}"/>
              </a:ext>
            </a:extLst>
          </p:cNvPr>
          <p:cNvSpPr txBox="1"/>
          <p:nvPr/>
        </p:nvSpPr>
        <p:spPr>
          <a:xfrm>
            <a:off x="3725838" y="2284390"/>
            <a:ext cx="3773019" cy="487185"/>
          </a:xfrm>
          <a:prstGeom prst="rect">
            <a:avLst/>
          </a:prstGeom>
        </p:spPr>
        <p:txBody>
          <a:bodyPr lIns="0" tIns="0" rIns="0" bIns="0" rtlCol="0" anchor="t">
            <a:spAutoFit/>
          </a:bodyPr>
          <a:lstStyle/>
          <a:p>
            <a:pPr algn="l">
              <a:lnSpc>
                <a:spcPts val="3995"/>
              </a:lnSpc>
              <a:spcBef>
                <a:spcPct val="0"/>
              </a:spcBef>
            </a:pPr>
            <a:r>
              <a:rPr lang="en-US" sz="2853" spc="-57" err="1">
                <a:solidFill>
                  <a:srgbClr val="051D40"/>
                </a:solidFill>
                <a:latin typeface="Poppins"/>
                <a:ea typeface="Poppins"/>
                <a:cs typeface="Poppins"/>
                <a:sym typeface="Poppins"/>
              </a:rPr>
              <a:t>Introdução</a:t>
            </a:r>
            <a:endParaRPr lang="en-US" sz="2853" spc="-57">
              <a:solidFill>
                <a:srgbClr val="051D40"/>
              </a:solidFill>
              <a:latin typeface="Poppins"/>
              <a:ea typeface="Poppins"/>
              <a:cs typeface="Poppins"/>
              <a:sym typeface="Poppins"/>
            </a:endParaRPr>
          </a:p>
        </p:txBody>
      </p:sp>
      <p:sp>
        <p:nvSpPr>
          <p:cNvPr id="12" name="TextBox 12">
            <a:extLst>
              <a:ext uri="{FF2B5EF4-FFF2-40B4-BE49-F238E27FC236}">
                <a16:creationId xmlns:a16="http://schemas.microsoft.com/office/drawing/2014/main" id="{1C09DB72-449A-D79D-BC83-B6CF95827070}"/>
              </a:ext>
            </a:extLst>
          </p:cNvPr>
          <p:cNvSpPr txBox="1"/>
          <p:nvPr/>
        </p:nvSpPr>
        <p:spPr>
          <a:xfrm>
            <a:off x="8545827" y="2284390"/>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01</a:t>
            </a:r>
          </a:p>
        </p:txBody>
      </p:sp>
      <p:sp>
        <p:nvSpPr>
          <p:cNvPr id="13" name="Freeform 13">
            <a:extLst>
              <a:ext uri="{FF2B5EF4-FFF2-40B4-BE49-F238E27FC236}">
                <a16:creationId xmlns:a16="http://schemas.microsoft.com/office/drawing/2014/main" id="{F79775FB-1C8E-8F0C-0E5B-668FDCA628E8}"/>
              </a:ext>
            </a:extLst>
          </p:cNvPr>
          <p:cNvSpPr/>
          <p:nvPr/>
        </p:nvSpPr>
        <p:spPr>
          <a:xfrm rot="5400000">
            <a:off x="2975113" y="2985122"/>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14" name="TextBox 14">
            <a:extLst>
              <a:ext uri="{FF2B5EF4-FFF2-40B4-BE49-F238E27FC236}">
                <a16:creationId xmlns:a16="http://schemas.microsoft.com/office/drawing/2014/main" id="{DDEAAB61-C616-E9C4-F53F-1D9DF33B4C0A}"/>
              </a:ext>
            </a:extLst>
          </p:cNvPr>
          <p:cNvSpPr txBox="1"/>
          <p:nvPr/>
        </p:nvSpPr>
        <p:spPr>
          <a:xfrm>
            <a:off x="3725838" y="2909897"/>
            <a:ext cx="4143021" cy="487185"/>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Mercado de </a:t>
            </a:r>
            <a:r>
              <a:rPr lang="en-US" sz="2853" spc="-57" err="1">
                <a:solidFill>
                  <a:srgbClr val="051D40"/>
                </a:solidFill>
                <a:latin typeface="Poppins"/>
                <a:ea typeface="Poppins"/>
                <a:cs typeface="Poppins"/>
                <a:sym typeface="Poppins"/>
              </a:rPr>
              <a:t>Consultas</a:t>
            </a:r>
            <a:endParaRPr lang="en-US" sz="2853" spc="-57">
              <a:solidFill>
                <a:srgbClr val="051D40"/>
              </a:solidFill>
              <a:latin typeface="Poppins"/>
              <a:ea typeface="Poppins"/>
              <a:cs typeface="Poppins"/>
              <a:sym typeface="Poppins"/>
            </a:endParaRPr>
          </a:p>
        </p:txBody>
      </p:sp>
      <p:sp>
        <p:nvSpPr>
          <p:cNvPr id="15" name="TextBox 15">
            <a:extLst>
              <a:ext uri="{FF2B5EF4-FFF2-40B4-BE49-F238E27FC236}">
                <a16:creationId xmlns:a16="http://schemas.microsoft.com/office/drawing/2014/main" id="{B3B7FCFC-7F07-AA50-B47B-138FEAD91D12}"/>
              </a:ext>
            </a:extLst>
          </p:cNvPr>
          <p:cNvSpPr txBox="1"/>
          <p:nvPr/>
        </p:nvSpPr>
        <p:spPr>
          <a:xfrm>
            <a:off x="8545827" y="2909897"/>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02</a:t>
            </a:r>
          </a:p>
        </p:txBody>
      </p:sp>
      <p:sp>
        <p:nvSpPr>
          <p:cNvPr id="16" name="Freeform 16">
            <a:extLst>
              <a:ext uri="{FF2B5EF4-FFF2-40B4-BE49-F238E27FC236}">
                <a16:creationId xmlns:a16="http://schemas.microsoft.com/office/drawing/2014/main" id="{1B6BA7CC-053E-DD6E-03CB-DD3E5047BE60}"/>
              </a:ext>
            </a:extLst>
          </p:cNvPr>
          <p:cNvSpPr/>
          <p:nvPr/>
        </p:nvSpPr>
        <p:spPr>
          <a:xfrm rot="5400000">
            <a:off x="2975113" y="3610359"/>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17" name="TextBox 17">
            <a:extLst>
              <a:ext uri="{FF2B5EF4-FFF2-40B4-BE49-F238E27FC236}">
                <a16:creationId xmlns:a16="http://schemas.microsoft.com/office/drawing/2014/main" id="{DFC4EF82-B035-03EF-2152-E703244D6C78}"/>
              </a:ext>
            </a:extLst>
          </p:cNvPr>
          <p:cNvSpPr txBox="1"/>
          <p:nvPr/>
        </p:nvSpPr>
        <p:spPr>
          <a:xfrm>
            <a:off x="3725838" y="3535134"/>
            <a:ext cx="4652520" cy="487185"/>
          </a:xfrm>
          <a:prstGeom prst="rect">
            <a:avLst/>
          </a:prstGeom>
        </p:spPr>
        <p:txBody>
          <a:bodyPr lIns="0" tIns="0" rIns="0" bIns="0" rtlCol="0" anchor="t">
            <a:spAutoFit/>
          </a:bodyPr>
          <a:lstStyle/>
          <a:p>
            <a:pPr algn="l">
              <a:lnSpc>
                <a:spcPts val="3995"/>
              </a:lnSpc>
              <a:spcBef>
                <a:spcPct val="0"/>
              </a:spcBef>
            </a:pPr>
            <a:r>
              <a:rPr lang="en-US" sz="2853" spc="-57" err="1">
                <a:solidFill>
                  <a:srgbClr val="051D40"/>
                </a:solidFill>
                <a:latin typeface="Poppins"/>
                <a:ea typeface="Poppins"/>
                <a:cs typeface="Poppins"/>
                <a:sym typeface="Poppins"/>
              </a:rPr>
              <a:t>Sobre</a:t>
            </a:r>
            <a:r>
              <a:rPr lang="en-US" sz="2853" spc="-57">
                <a:solidFill>
                  <a:srgbClr val="051D40"/>
                </a:solidFill>
                <a:latin typeface="Poppins"/>
                <a:ea typeface="Poppins"/>
                <a:cs typeface="Poppins"/>
                <a:sym typeface="Poppins"/>
              </a:rPr>
              <a:t> o </a:t>
            </a:r>
            <a:r>
              <a:rPr lang="en-US" sz="2853" spc="-57" err="1">
                <a:solidFill>
                  <a:srgbClr val="051D40"/>
                </a:solidFill>
                <a:latin typeface="Poppins"/>
                <a:ea typeface="Poppins"/>
                <a:cs typeface="Poppins"/>
                <a:sym typeface="Poppins"/>
              </a:rPr>
              <a:t>sistema</a:t>
            </a:r>
            <a:endParaRPr lang="en-US" sz="2853" spc="-57">
              <a:solidFill>
                <a:srgbClr val="051D40"/>
              </a:solidFill>
              <a:latin typeface="Poppins"/>
              <a:ea typeface="Poppins"/>
              <a:cs typeface="Poppins"/>
              <a:sym typeface="Poppins"/>
            </a:endParaRPr>
          </a:p>
        </p:txBody>
      </p:sp>
      <p:sp>
        <p:nvSpPr>
          <p:cNvPr id="18" name="TextBox 18">
            <a:extLst>
              <a:ext uri="{FF2B5EF4-FFF2-40B4-BE49-F238E27FC236}">
                <a16:creationId xmlns:a16="http://schemas.microsoft.com/office/drawing/2014/main" id="{8B864D3E-CBAD-AFBF-6631-D81D9CA47EAD}"/>
              </a:ext>
            </a:extLst>
          </p:cNvPr>
          <p:cNvSpPr txBox="1"/>
          <p:nvPr/>
        </p:nvSpPr>
        <p:spPr>
          <a:xfrm>
            <a:off x="8545827" y="3535134"/>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03</a:t>
            </a:r>
          </a:p>
        </p:txBody>
      </p:sp>
      <p:sp>
        <p:nvSpPr>
          <p:cNvPr id="19" name="Freeform 19">
            <a:extLst>
              <a:ext uri="{FF2B5EF4-FFF2-40B4-BE49-F238E27FC236}">
                <a16:creationId xmlns:a16="http://schemas.microsoft.com/office/drawing/2014/main" id="{ED98CCB1-374A-BB76-A923-7642A59776BB}"/>
              </a:ext>
            </a:extLst>
          </p:cNvPr>
          <p:cNvSpPr/>
          <p:nvPr/>
        </p:nvSpPr>
        <p:spPr>
          <a:xfrm rot="5400000">
            <a:off x="2975113" y="4235866"/>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20" name="TextBox 20">
            <a:extLst>
              <a:ext uri="{FF2B5EF4-FFF2-40B4-BE49-F238E27FC236}">
                <a16:creationId xmlns:a16="http://schemas.microsoft.com/office/drawing/2014/main" id="{D8402F81-E191-C362-6E60-6E003E0A5252}"/>
              </a:ext>
            </a:extLst>
          </p:cNvPr>
          <p:cNvSpPr txBox="1"/>
          <p:nvPr/>
        </p:nvSpPr>
        <p:spPr>
          <a:xfrm>
            <a:off x="3725838" y="4160641"/>
            <a:ext cx="4397771" cy="487185"/>
          </a:xfrm>
          <a:prstGeom prst="rect">
            <a:avLst/>
          </a:prstGeom>
        </p:spPr>
        <p:txBody>
          <a:bodyPr lIns="0" tIns="0" rIns="0" bIns="0" rtlCol="0" anchor="t">
            <a:spAutoFit/>
          </a:bodyPr>
          <a:lstStyle/>
          <a:p>
            <a:pPr algn="l">
              <a:lnSpc>
                <a:spcPts val="3995"/>
              </a:lnSpc>
              <a:spcBef>
                <a:spcPct val="0"/>
              </a:spcBef>
            </a:pPr>
            <a:r>
              <a:rPr lang="en-US" sz="2853" spc="-57" err="1">
                <a:solidFill>
                  <a:srgbClr val="051D40"/>
                </a:solidFill>
                <a:latin typeface="Poppins"/>
                <a:ea typeface="Poppins"/>
                <a:cs typeface="Poppins"/>
                <a:sym typeface="Poppins"/>
              </a:rPr>
              <a:t>Benefícios</a:t>
            </a:r>
            <a:r>
              <a:rPr lang="en-US" sz="2853" spc="-57">
                <a:solidFill>
                  <a:srgbClr val="051D40"/>
                </a:solidFill>
                <a:latin typeface="Poppins"/>
                <a:ea typeface="Poppins"/>
                <a:cs typeface="Poppins"/>
                <a:sym typeface="Poppins"/>
              </a:rPr>
              <a:t> do </a:t>
            </a:r>
            <a:r>
              <a:rPr lang="en-US" sz="2853" spc="-57" err="1">
                <a:solidFill>
                  <a:srgbClr val="051D40"/>
                </a:solidFill>
                <a:latin typeface="Poppins"/>
                <a:ea typeface="Poppins"/>
                <a:cs typeface="Poppins"/>
                <a:sym typeface="Poppins"/>
              </a:rPr>
              <a:t>sistema</a:t>
            </a:r>
            <a:endParaRPr lang="en-US" sz="2853" spc="-57">
              <a:solidFill>
                <a:srgbClr val="051D40"/>
              </a:solidFill>
              <a:latin typeface="Poppins"/>
              <a:ea typeface="Poppins"/>
              <a:cs typeface="Poppins"/>
              <a:sym typeface="Poppins"/>
            </a:endParaRPr>
          </a:p>
        </p:txBody>
      </p:sp>
      <p:sp>
        <p:nvSpPr>
          <p:cNvPr id="21" name="TextBox 21">
            <a:extLst>
              <a:ext uri="{FF2B5EF4-FFF2-40B4-BE49-F238E27FC236}">
                <a16:creationId xmlns:a16="http://schemas.microsoft.com/office/drawing/2014/main" id="{13DE0019-8157-D0DD-D1A1-169783A43322}"/>
              </a:ext>
            </a:extLst>
          </p:cNvPr>
          <p:cNvSpPr txBox="1"/>
          <p:nvPr/>
        </p:nvSpPr>
        <p:spPr>
          <a:xfrm>
            <a:off x="8545827" y="4160641"/>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04</a:t>
            </a:r>
          </a:p>
        </p:txBody>
      </p:sp>
      <p:sp>
        <p:nvSpPr>
          <p:cNvPr id="22" name="Freeform 22">
            <a:extLst>
              <a:ext uri="{FF2B5EF4-FFF2-40B4-BE49-F238E27FC236}">
                <a16:creationId xmlns:a16="http://schemas.microsoft.com/office/drawing/2014/main" id="{8E7F142C-09ED-21D4-8A1F-E1F4D8B24BB9}"/>
              </a:ext>
            </a:extLst>
          </p:cNvPr>
          <p:cNvSpPr/>
          <p:nvPr/>
        </p:nvSpPr>
        <p:spPr>
          <a:xfrm rot="5400000">
            <a:off x="2975113" y="4861103"/>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23" name="TextBox 23">
            <a:extLst>
              <a:ext uri="{FF2B5EF4-FFF2-40B4-BE49-F238E27FC236}">
                <a16:creationId xmlns:a16="http://schemas.microsoft.com/office/drawing/2014/main" id="{64EDA737-82A9-E1D2-662E-50849282A49E}"/>
              </a:ext>
            </a:extLst>
          </p:cNvPr>
          <p:cNvSpPr txBox="1"/>
          <p:nvPr/>
        </p:nvSpPr>
        <p:spPr>
          <a:xfrm>
            <a:off x="3725838" y="4785878"/>
            <a:ext cx="4579735" cy="487185"/>
          </a:xfrm>
          <a:prstGeom prst="rect">
            <a:avLst/>
          </a:prstGeom>
        </p:spPr>
        <p:txBody>
          <a:bodyPr lIns="0" tIns="0" rIns="0" bIns="0" rtlCol="0" anchor="t">
            <a:spAutoFit/>
          </a:bodyPr>
          <a:lstStyle/>
          <a:p>
            <a:pPr algn="l">
              <a:lnSpc>
                <a:spcPts val="3995"/>
              </a:lnSpc>
              <a:spcBef>
                <a:spcPct val="0"/>
              </a:spcBef>
            </a:pPr>
            <a:r>
              <a:rPr lang="en-US" sz="2853" spc="-57" err="1">
                <a:solidFill>
                  <a:srgbClr val="051D40"/>
                </a:solidFill>
                <a:latin typeface="Poppins"/>
                <a:ea typeface="Poppins"/>
                <a:cs typeface="Poppins"/>
                <a:sym typeface="Poppins"/>
              </a:rPr>
              <a:t>Requisitos</a:t>
            </a:r>
            <a:r>
              <a:rPr lang="en-US" sz="2853" spc="-57">
                <a:solidFill>
                  <a:srgbClr val="051D40"/>
                </a:solidFill>
                <a:latin typeface="Poppins"/>
                <a:ea typeface="Poppins"/>
                <a:cs typeface="Poppins"/>
                <a:sym typeface="Poppins"/>
              </a:rPr>
              <a:t> </a:t>
            </a:r>
            <a:r>
              <a:rPr lang="en-US" sz="2853" spc="-57" err="1">
                <a:solidFill>
                  <a:srgbClr val="051D40"/>
                </a:solidFill>
                <a:latin typeface="Poppins"/>
                <a:ea typeface="Poppins"/>
                <a:cs typeface="Poppins"/>
                <a:sym typeface="Poppins"/>
              </a:rPr>
              <a:t>funcionais</a:t>
            </a:r>
            <a:endParaRPr lang="en-US" sz="2853" spc="-57">
              <a:solidFill>
                <a:srgbClr val="051D40"/>
              </a:solidFill>
              <a:latin typeface="Poppins"/>
              <a:ea typeface="Poppins"/>
              <a:cs typeface="Poppins"/>
              <a:sym typeface="Poppins"/>
            </a:endParaRPr>
          </a:p>
        </p:txBody>
      </p:sp>
      <p:sp>
        <p:nvSpPr>
          <p:cNvPr id="24" name="TextBox 24">
            <a:extLst>
              <a:ext uri="{FF2B5EF4-FFF2-40B4-BE49-F238E27FC236}">
                <a16:creationId xmlns:a16="http://schemas.microsoft.com/office/drawing/2014/main" id="{5FADD8F7-A83A-D67D-929D-69292B9B8293}"/>
              </a:ext>
            </a:extLst>
          </p:cNvPr>
          <p:cNvSpPr txBox="1"/>
          <p:nvPr/>
        </p:nvSpPr>
        <p:spPr>
          <a:xfrm>
            <a:off x="8545827" y="4785878"/>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05</a:t>
            </a:r>
          </a:p>
        </p:txBody>
      </p:sp>
      <p:sp>
        <p:nvSpPr>
          <p:cNvPr id="25" name="Freeform 25">
            <a:extLst>
              <a:ext uri="{FF2B5EF4-FFF2-40B4-BE49-F238E27FC236}">
                <a16:creationId xmlns:a16="http://schemas.microsoft.com/office/drawing/2014/main" id="{ACAA7EDB-82C7-DA61-3997-70212EEB8D3F}"/>
              </a:ext>
            </a:extLst>
          </p:cNvPr>
          <p:cNvSpPr/>
          <p:nvPr/>
        </p:nvSpPr>
        <p:spPr>
          <a:xfrm rot="5400000">
            <a:off x="2975113" y="5486610"/>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26" name="TextBox 26">
            <a:extLst>
              <a:ext uri="{FF2B5EF4-FFF2-40B4-BE49-F238E27FC236}">
                <a16:creationId xmlns:a16="http://schemas.microsoft.com/office/drawing/2014/main" id="{2613C9AD-845B-9BA2-4B04-F83FD0018C14}"/>
              </a:ext>
            </a:extLst>
          </p:cNvPr>
          <p:cNvSpPr txBox="1"/>
          <p:nvPr/>
        </p:nvSpPr>
        <p:spPr>
          <a:xfrm>
            <a:off x="3725838" y="5411384"/>
            <a:ext cx="4819989" cy="487185"/>
          </a:xfrm>
          <a:prstGeom prst="rect">
            <a:avLst/>
          </a:prstGeom>
        </p:spPr>
        <p:txBody>
          <a:bodyPr wrap="square" lIns="0" tIns="0" rIns="0" bIns="0" rtlCol="0" anchor="t">
            <a:spAutoFit/>
          </a:bodyPr>
          <a:lstStyle/>
          <a:p>
            <a:pPr algn="l">
              <a:lnSpc>
                <a:spcPts val="3995"/>
              </a:lnSpc>
              <a:spcBef>
                <a:spcPct val="0"/>
              </a:spcBef>
            </a:pPr>
            <a:r>
              <a:rPr lang="en-US" sz="2853" spc="-57" err="1">
                <a:solidFill>
                  <a:srgbClr val="051D40"/>
                </a:solidFill>
                <a:latin typeface="Poppins"/>
                <a:ea typeface="Poppins"/>
                <a:cs typeface="Poppins"/>
                <a:sym typeface="Poppins"/>
              </a:rPr>
              <a:t>Requisitos</a:t>
            </a:r>
            <a:r>
              <a:rPr lang="en-US" sz="2853" spc="-57">
                <a:solidFill>
                  <a:srgbClr val="051D40"/>
                </a:solidFill>
                <a:latin typeface="Poppins"/>
                <a:ea typeface="Poppins"/>
                <a:cs typeface="Poppins"/>
                <a:sym typeface="Poppins"/>
              </a:rPr>
              <a:t> </a:t>
            </a:r>
            <a:r>
              <a:rPr lang="en-US" sz="2853" spc="-57" err="1">
                <a:solidFill>
                  <a:srgbClr val="051D40"/>
                </a:solidFill>
                <a:latin typeface="Poppins"/>
                <a:ea typeface="Poppins"/>
                <a:cs typeface="Poppins"/>
                <a:sym typeface="Poppins"/>
              </a:rPr>
              <a:t>não</a:t>
            </a:r>
            <a:r>
              <a:rPr lang="en-US" sz="2853" spc="-57">
                <a:solidFill>
                  <a:srgbClr val="051D40"/>
                </a:solidFill>
                <a:latin typeface="Poppins"/>
                <a:ea typeface="Poppins"/>
                <a:cs typeface="Poppins"/>
                <a:sym typeface="Poppins"/>
              </a:rPr>
              <a:t> </a:t>
            </a:r>
            <a:r>
              <a:rPr lang="en-US" sz="2853" spc="-57" err="1">
                <a:solidFill>
                  <a:srgbClr val="051D40"/>
                </a:solidFill>
                <a:latin typeface="Poppins"/>
                <a:ea typeface="Poppins"/>
                <a:cs typeface="Poppins"/>
                <a:sym typeface="Poppins"/>
              </a:rPr>
              <a:t>funcionais</a:t>
            </a:r>
            <a:endParaRPr lang="en-US" sz="2853" spc="-57">
              <a:solidFill>
                <a:srgbClr val="051D40"/>
              </a:solidFill>
              <a:latin typeface="Poppins"/>
              <a:ea typeface="Poppins"/>
              <a:cs typeface="Poppins"/>
              <a:sym typeface="Poppins"/>
            </a:endParaRPr>
          </a:p>
        </p:txBody>
      </p:sp>
      <p:sp>
        <p:nvSpPr>
          <p:cNvPr id="27" name="TextBox 27">
            <a:extLst>
              <a:ext uri="{FF2B5EF4-FFF2-40B4-BE49-F238E27FC236}">
                <a16:creationId xmlns:a16="http://schemas.microsoft.com/office/drawing/2014/main" id="{BF52E6E8-4E25-17DE-AFC3-9D53252873A8}"/>
              </a:ext>
            </a:extLst>
          </p:cNvPr>
          <p:cNvSpPr txBox="1"/>
          <p:nvPr/>
        </p:nvSpPr>
        <p:spPr>
          <a:xfrm>
            <a:off x="8545827" y="5411384"/>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06</a:t>
            </a:r>
          </a:p>
        </p:txBody>
      </p:sp>
      <p:sp>
        <p:nvSpPr>
          <p:cNvPr id="31" name="Freeform 31">
            <a:extLst>
              <a:ext uri="{FF2B5EF4-FFF2-40B4-BE49-F238E27FC236}">
                <a16:creationId xmlns:a16="http://schemas.microsoft.com/office/drawing/2014/main" id="{AB26BBC2-287B-5CEB-EEB6-D870504F4272}"/>
              </a:ext>
            </a:extLst>
          </p:cNvPr>
          <p:cNvSpPr/>
          <p:nvPr/>
        </p:nvSpPr>
        <p:spPr>
          <a:xfrm rot="5400000">
            <a:off x="2975113" y="6182295"/>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32" name="TextBox 32">
            <a:extLst>
              <a:ext uri="{FF2B5EF4-FFF2-40B4-BE49-F238E27FC236}">
                <a16:creationId xmlns:a16="http://schemas.microsoft.com/office/drawing/2014/main" id="{C70E2E9A-EFB1-A907-6E0B-E2B1100E9989}"/>
              </a:ext>
            </a:extLst>
          </p:cNvPr>
          <p:cNvSpPr txBox="1"/>
          <p:nvPr/>
        </p:nvSpPr>
        <p:spPr>
          <a:xfrm>
            <a:off x="3725838" y="6107070"/>
            <a:ext cx="5029200" cy="487185"/>
          </a:xfrm>
          <a:prstGeom prst="rect">
            <a:avLst/>
          </a:prstGeom>
        </p:spPr>
        <p:txBody>
          <a:bodyPr wrap="square" lIns="0" tIns="0" rIns="0" bIns="0" rtlCol="0" anchor="t">
            <a:spAutoFit/>
          </a:bodyPr>
          <a:lstStyle/>
          <a:p>
            <a:pPr>
              <a:lnSpc>
                <a:spcPts val="3995"/>
              </a:lnSpc>
              <a:spcBef>
                <a:spcPct val="0"/>
              </a:spcBef>
            </a:pPr>
            <a:r>
              <a:rPr lang="en-US" sz="2853" spc="-57" err="1">
                <a:solidFill>
                  <a:srgbClr val="051D40"/>
                </a:solidFill>
                <a:latin typeface="Poppins"/>
                <a:ea typeface="Poppins"/>
                <a:cs typeface="Poppins"/>
                <a:sym typeface="Poppins"/>
              </a:rPr>
              <a:t>Rotas</a:t>
            </a:r>
            <a:r>
              <a:rPr lang="en-US" sz="2853" spc="-57">
                <a:solidFill>
                  <a:srgbClr val="051D40"/>
                </a:solidFill>
                <a:latin typeface="Poppins"/>
                <a:ea typeface="Poppins"/>
                <a:cs typeface="Poppins"/>
                <a:sym typeface="Poppins"/>
              </a:rPr>
              <a:t> e </a:t>
            </a:r>
            <a:r>
              <a:rPr lang="en-US" sz="2853" spc="-57" err="1">
                <a:solidFill>
                  <a:srgbClr val="051D40"/>
                </a:solidFill>
                <a:latin typeface="Poppins"/>
                <a:ea typeface="Poppins"/>
                <a:cs typeface="Poppins"/>
                <a:sym typeface="Poppins"/>
              </a:rPr>
              <a:t>Telas</a:t>
            </a:r>
            <a:r>
              <a:rPr lang="en-US" sz="2853" spc="-57">
                <a:solidFill>
                  <a:srgbClr val="051D40"/>
                </a:solidFill>
                <a:latin typeface="Poppins"/>
                <a:ea typeface="Poppins"/>
                <a:cs typeface="Poppins"/>
                <a:sym typeface="Poppins"/>
              </a:rPr>
              <a:t> do </a:t>
            </a:r>
            <a:r>
              <a:rPr lang="en-US" sz="2853" spc="-57" err="1">
                <a:solidFill>
                  <a:srgbClr val="051D40"/>
                </a:solidFill>
                <a:latin typeface="Poppins"/>
                <a:ea typeface="Poppins"/>
                <a:cs typeface="Poppins"/>
                <a:sym typeface="Poppins"/>
              </a:rPr>
              <a:t>sistema</a:t>
            </a:r>
            <a:endParaRPr lang="en-US" sz="2853" spc="-57">
              <a:solidFill>
                <a:srgbClr val="051D40"/>
              </a:solidFill>
              <a:latin typeface="Poppins"/>
              <a:ea typeface="Poppins"/>
              <a:cs typeface="Poppins"/>
              <a:sym typeface="Poppins"/>
            </a:endParaRPr>
          </a:p>
        </p:txBody>
      </p:sp>
      <p:sp>
        <p:nvSpPr>
          <p:cNvPr id="33" name="TextBox 33">
            <a:extLst>
              <a:ext uri="{FF2B5EF4-FFF2-40B4-BE49-F238E27FC236}">
                <a16:creationId xmlns:a16="http://schemas.microsoft.com/office/drawing/2014/main" id="{1F4BFFF0-7419-DFA7-C504-67751F4AF8E6}"/>
              </a:ext>
            </a:extLst>
          </p:cNvPr>
          <p:cNvSpPr txBox="1"/>
          <p:nvPr/>
        </p:nvSpPr>
        <p:spPr>
          <a:xfrm>
            <a:off x="8545827" y="6107070"/>
            <a:ext cx="660851" cy="487185"/>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07</a:t>
            </a:r>
          </a:p>
        </p:txBody>
      </p:sp>
      <p:sp>
        <p:nvSpPr>
          <p:cNvPr id="34" name="Freeform 31">
            <a:extLst>
              <a:ext uri="{FF2B5EF4-FFF2-40B4-BE49-F238E27FC236}">
                <a16:creationId xmlns:a16="http://schemas.microsoft.com/office/drawing/2014/main" id="{B6224B2D-DDAC-9F6D-35FB-560ED8B2BEA8}"/>
              </a:ext>
            </a:extLst>
          </p:cNvPr>
          <p:cNvSpPr/>
          <p:nvPr/>
        </p:nvSpPr>
        <p:spPr>
          <a:xfrm rot="5400000">
            <a:off x="2975113" y="681493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35" name="TextBox 32">
            <a:extLst>
              <a:ext uri="{FF2B5EF4-FFF2-40B4-BE49-F238E27FC236}">
                <a16:creationId xmlns:a16="http://schemas.microsoft.com/office/drawing/2014/main" id="{7313EFB4-D5BF-256A-376A-8EA1CA83EA3B}"/>
              </a:ext>
            </a:extLst>
          </p:cNvPr>
          <p:cNvSpPr txBox="1"/>
          <p:nvPr/>
        </p:nvSpPr>
        <p:spPr>
          <a:xfrm>
            <a:off x="3725838" y="6739705"/>
            <a:ext cx="4397771" cy="487185"/>
          </a:xfrm>
          <a:prstGeom prst="rect">
            <a:avLst/>
          </a:prstGeom>
        </p:spPr>
        <p:txBody>
          <a:bodyPr lIns="0" tIns="0" rIns="0" bIns="0" rtlCol="0" anchor="t">
            <a:spAutoFit/>
          </a:bodyPr>
          <a:lstStyle/>
          <a:p>
            <a:pPr>
              <a:lnSpc>
                <a:spcPts val="3995"/>
              </a:lnSpc>
              <a:spcBef>
                <a:spcPct val="0"/>
              </a:spcBef>
            </a:pPr>
            <a:r>
              <a:rPr lang="en-US" sz="2853" spc="-57" dirty="0" err="1">
                <a:solidFill>
                  <a:srgbClr val="051D40"/>
                </a:solidFill>
                <a:latin typeface="Poppins"/>
                <a:ea typeface="Poppins"/>
                <a:cs typeface="Poppins"/>
                <a:sym typeface="Poppins"/>
              </a:rPr>
              <a:t>Precificação</a:t>
            </a:r>
            <a:endParaRPr lang="en-US" sz="2853" spc="-57" dirty="0">
              <a:solidFill>
                <a:srgbClr val="051D40"/>
              </a:solidFill>
              <a:latin typeface="Poppins"/>
              <a:ea typeface="Poppins"/>
              <a:cs typeface="Poppins"/>
              <a:sym typeface="Poppins"/>
            </a:endParaRPr>
          </a:p>
        </p:txBody>
      </p:sp>
      <p:sp>
        <p:nvSpPr>
          <p:cNvPr id="36" name="TextBox 33">
            <a:extLst>
              <a:ext uri="{FF2B5EF4-FFF2-40B4-BE49-F238E27FC236}">
                <a16:creationId xmlns:a16="http://schemas.microsoft.com/office/drawing/2014/main" id="{EB90E585-42AB-CA59-2CF2-B843A00CEAAB}"/>
              </a:ext>
            </a:extLst>
          </p:cNvPr>
          <p:cNvSpPr txBox="1"/>
          <p:nvPr/>
        </p:nvSpPr>
        <p:spPr>
          <a:xfrm>
            <a:off x="8545827" y="6739705"/>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08</a:t>
            </a:r>
          </a:p>
        </p:txBody>
      </p:sp>
      <p:sp>
        <p:nvSpPr>
          <p:cNvPr id="40" name="Freeform 31">
            <a:extLst>
              <a:ext uri="{FF2B5EF4-FFF2-40B4-BE49-F238E27FC236}">
                <a16:creationId xmlns:a16="http://schemas.microsoft.com/office/drawing/2014/main" id="{684FC7BC-A0E8-95FA-E487-C51ECB05955F}"/>
              </a:ext>
            </a:extLst>
          </p:cNvPr>
          <p:cNvSpPr/>
          <p:nvPr/>
        </p:nvSpPr>
        <p:spPr>
          <a:xfrm rot="5400000">
            <a:off x="2983074" y="7447565"/>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1" name="TextBox 32">
            <a:extLst>
              <a:ext uri="{FF2B5EF4-FFF2-40B4-BE49-F238E27FC236}">
                <a16:creationId xmlns:a16="http://schemas.microsoft.com/office/drawing/2014/main" id="{86484612-76E1-0ABA-1B8A-A02932E1C1A6}"/>
              </a:ext>
            </a:extLst>
          </p:cNvPr>
          <p:cNvSpPr txBox="1"/>
          <p:nvPr/>
        </p:nvSpPr>
        <p:spPr>
          <a:xfrm>
            <a:off x="3733799" y="7372340"/>
            <a:ext cx="4397771" cy="487185"/>
          </a:xfrm>
          <a:prstGeom prst="rect">
            <a:avLst/>
          </a:prstGeom>
        </p:spPr>
        <p:txBody>
          <a:bodyPr lIns="0" tIns="0" rIns="0" bIns="0" rtlCol="0" anchor="t">
            <a:spAutoFit/>
          </a:bodyPr>
          <a:lstStyle/>
          <a:p>
            <a:pPr algn="l">
              <a:lnSpc>
                <a:spcPts val="3995"/>
              </a:lnSpc>
              <a:spcBef>
                <a:spcPct val="0"/>
              </a:spcBef>
            </a:pPr>
            <a:r>
              <a:rPr lang="en-US" sz="2853" spc="-57" dirty="0" err="1">
                <a:solidFill>
                  <a:srgbClr val="051D40"/>
                </a:solidFill>
                <a:latin typeface="Poppins"/>
                <a:ea typeface="Poppins"/>
                <a:cs typeface="Poppins"/>
                <a:sym typeface="Poppins"/>
              </a:rPr>
              <a:t>Retorno</a:t>
            </a:r>
            <a:r>
              <a:rPr lang="en-US" sz="2853" spc="-57" dirty="0">
                <a:solidFill>
                  <a:srgbClr val="051D40"/>
                </a:solidFill>
                <a:latin typeface="Poppins"/>
                <a:ea typeface="Poppins"/>
                <a:cs typeface="Poppins"/>
                <a:sym typeface="Poppins"/>
              </a:rPr>
              <a:t> </a:t>
            </a:r>
            <a:r>
              <a:rPr lang="en-US" sz="2853" spc="-57" dirty="0" err="1">
                <a:solidFill>
                  <a:srgbClr val="051D40"/>
                </a:solidFill>
                <a:latin typeface="Poppins"/>
                <a:ea typeface="Poppins"/>
                <a:cs typeface="Poppins"/>
                <a:sym typeface="Poppins"/>
              </a:rPr>
              <a:t>Financeiro</a:t>
            </a:r>
            <a:endParaRPr lang="en-US" sz="2853" spc="-57" dirty="0">
              <a:solidFill>
                <a:srgbClr val="051D40"/>
              </a:solidFill>
              <a:latin typeface="Poppins"/>
              <a:ea typeface="Poppins"/>
              <a:cs typeface="Poppins"/>
              <a:sym typeface="Poppins"/>
            </a:endParaRPr>
          </a:p>
        </p:txBody>
      </p:sp>
      <p:sp>
        <p:nvSpPr>
          <p:cNvPr id="42" name="TextBox 33">
            <a:extLst>
              <a:ext uri="{FF2B5EF4-FFF2-40B4-BE49-F238E27FC236}">
                <a16:creationId xmlns:a16="http://schemas.microsoft.com/office/drawing/2014/main" id="{E6713C0C-AB19-618F-8AAC-7E2A9A8C24AE}"/>
              </a:ext>
            </a:extLst>
          </p:cNvPr>
          <p:cNvSpPr txBox="1"/>
          <p:nvPr/>
        </p:nvSpPr>
        <p:spPr>
          <a:xfrm>
            <a:off x="8553788" y="7372340"/>
            <a:ext cx="660851" cy="487185"/>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09</a:t>
            </a:r>
          </a:p>
        </p:txBody>
      </p:sp>
      <p:pic>
        <p:nvPicPr>
          <p:cNvPr id="38" name="Imagem 37" descr="Mão de uma pessoa&#10;&#10;O conteúdo gerado por IA pode estar incorreto.">
            <a:extLst>
              <a:ext uri="{FF2B5EF4-FFF2-40B4-BE49-F238E27FC236}">
                <a16:creationId xmlns:a16="http://schemas.microsoft.com/office/drawing/2014/main" id="{3DADDD91-FF46-6789-257D-9AFC6CA77C64}"/>
              </a:ext>
            </a:extLst>
          </p:cNvPr>
          <p:cNvPicPr>
            <a:picLocks noChangeAspect="1"/>
          </p:cNvPicPr>
          <p:nvPr/>
        </p:nvPicPr>
        <p:blipFill>
          <a:blip r:embed="rId5">
            <a:extLst>
              <a:ext uri="{28A0092B-C50C-407E-A947-70E740481C1C}">
                <a14:useLocalDpi xmlns:a14="http://schemas.microsoft.com/office/drawing/2010/main" val="0"/>
              </a:ext>
            </a:extLst>
          </a:blip>
          <a:srcRect l="29553" t="7066" r="38045" b="13475"/>
          <a:stretch>
            <a:fillRect/>
          </a:stretch>
        </p:blipFill>
        <p:spPr>
          <a:xfrm>
            <a:off x="11818077" y="284643"/>
            <a:ext cx="5924895" cy="9573054"/>
          </a:xfrm>
          <a:prstGeom prst="rect">
            <a:avLst/>
          </a:prstGeom>
        </p:spPr>
      </p:pic>
      <p:sp>
        <p:nvSpPr>
          <p:cNvPr id="39" name="Espaço Reservado para Número de Slide 38">
            <a:extLst>
              <a:ext uri="{FF2B5EF4-FFF2-40B4-BE49-F238E27FC236}">
                <a16:creationId xmlns:a16="http://schemas.microsoft.com/office/drawing/2014/main" id="{43047C6F-1317-8DFE-DCC8-F2BBBB85E2AD}"/>
              </a:ext>
            </a:extLst>
          </p:cNvPr>
          <p:cNvSpPr>
            <a:spLocks noGrp="1"/>
          </p:cNvSpPr>
          <p:nvPr>
            <p:ph type="sldNum" sz="quarter" idx="12"/>
          </p:nvPr>
        </p:nvSpPr>
        <p:spPr/>
        <p:txBody>
          <a:bodyPr/>
          <a:lstStyle/>
          <a:p>
            <a:fld id="{B6F15528-21DE-4FAA-801E-634DDDAF4B2B}" type="slidenum">
              <a:rPr lang="en-US" smtClean="0"/>
              <a:pPr/>
              <a:t>4</a:t>
            </a:fld>
            <a:endParaRPr lang="en-US"/>
          </a:p>
        </p:txBody>
      </p:sp>
      <p:sp>
        <p:nvSpPr>
          <p:cNvPr id="10" name="Freeform 31">
            <a:extLst>
              <a:ext uri="{FF2B5EF4-FFF2-40B4-BE49-F238E27FC236}">
                <a16:creationId xmlns:a16="http://schemas.microsoft.com/office/drawing/2014/main" id="{C1B92078-AFE5-842D-CCC5-16793FCD2912}"/>
              </a:ext>
            </a:extLst>
          </p:cNvPr>
          <p:cNvSpPr/>
          <p:nvPr/>
        </p:nvSpPr>
        <p:spPr>
          <a:xfrm rot="5400000">
            <a:off x="2983074" y="8060146"/>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28" name="TextBox 32">
            <a:extLst>
              <a:ext uri="{FF2B5EF4-FFF2-40B4-BE49-F238E27FC236}">
                <a16:creationId xmlns:a16="http://schemas.microsoft.com/office/drawing/2014/main" id="{426C6B81-E52C-E27E-C43B-AF4E2F932E97}"/>
              </a:ext>
            </a:extLst>
          </p:cNvPr>
          <p:cNvSpPr txBox="1"/>
          <p:nvPr/>
        </p:nvSpPr>
        <p:spPr>
          <a:xfrm>
            <a:off x="3733799" y="7984921"/>
            <a:ext cx="4397771" cy="487185"/>
          </a:xfrm>
          <a:prstGeom prst="rect">
            <a:avLst/>
          </a:prstGeom>
        </p:spPr>
        <p:txBody>
          <a:bodyPr lIns="0" tIns="0" rIns="0" bIns="0" rtlCol="0" anchor="t">
            <a:spAutoFit/>
          </a:bodyPr>
          <a:lstStyle/>
          <a:p>
            <a:pPr>
              <a:lnSpc>
                <a:spcPts val="3995"/>
              </a:lnSpc>
              <a:spcBef>
                <a:spcPct val="0"/>
              </a:spcBef>
            </a:pPr>
            <a:r>
              <a:rPr lang="en-US" sz="2853" spc="-57" err="1">
                <a:solidFill>
                  <a:srgbClr val="051D40"/>
                </a:solidFill>
                <a:latin typeface="Poppins"/>
                <a:ea typeface="Poppins"/>
                <a:cs typeface="Poppins"/>
                <a:sym typeface="Poppins"/>
              </a:rPr>
              <a:t>Demonstração</a:t>
            </a:r>
            <a:r>
              <a:rPr lang="en-US" sz="2853" spc="-57">
                <a:solidFill>
                  <a:srgbClr val="051D40"/>
                </a:solidFill>
                <a:latin typeface="Poppins"/>
                <a:ea typeface="Poppins"/>
                <a:cs typeface="Poppins"/>
                <a:sym typeface="Poppins"/>
              </a:rPr>
              <a:t> </a:t>
            </a:r>
            <a:r>
              <a:rPr lang="en-US" sz="2853" spc="-57" err="1">
                <a:solidFill>
                  <a:srgbClr val="051D40"/>
                </a:solidFill>
                <a:latin typeface="Poppins"/>
                <a:ea typeface="Poppins"/>
                <a:cs typeface="Poppins"/>
                <a:sym typeface="Poppins"/>
              </a:rPr>
              <a:t>protótipo</a:t>
            </a:r>
            <a:endParaRPr lang="en-US" sz="2853" spc="-57">
              <a:solidFill>
                <a:srgbClr val="051D40"/>
              </a:solidFill>
              <a:latin typeface="Poppins"/>
              <a:ea typeface="Poppins"/>
              <a:cs typeface="Poppins"/>
              <a:sym typeface="Poppins"/>
            </a:endParaRPr>
          </a:p>
        </p:txBody>
      </p:sp>
      <p:sp>
        <p:nvSpPr>
          <p:cNvPr id="29" name="TextBox 33">
            <a:extLst>
              <a:ext uri="{FF2B5EF4-FFF2-40B4-BE49-F238E27FC236}">
                <a16:creationId xmlns:a16="http://schemas.microsoft.com/office/drawing/2014/main" id="{9C4481B5-858E-D815-F665-38ECC55BE82E}"/>
              </a:ext>
            </a:extLst>
          </p:cNvPr>
          <p:cNvSpPr txBox="1"/>
          <p:nvPr/>
        </p:nvSpPr>
        <p:spPr>
          <a:xfrm>
            <a:off x="8553788" y="7984921"/>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08</a:t>
            </a:r>
          </a:p>
        </p:txBody>
      </p:sp>
      <p:sp>
        <p:nvSpPr>
          <p:cNvPr id="30" name="Freeform 31">
            <a:extLst>
              <a:ext uri="{FF2B5EF4-FFF2-40B4-BE49-F238E27FC236}">
                <a16:creationId xmlns:a16="http://schemas.microsoft.com/office/drawing/2014/main" id="{F3DA7722-1AA0-172D-D4BB-8CD57D3CF30C}"/>
              </a:ext>
            </a:extLst>
          </p:cNvPr>
          <p:cNvSpPr/>
          <p:nvPr/>
        </p:nvSpPr>
        <p:spPr>
          <a:xfrm rot="5400000">
            <a:off x="2991035" y="8692781"/>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37" name="TextBox 32">
            <a:extLst>
              <a:ext uri="{FF2B5EF4-FFF2-40B4-BE49-F238E27FC236}">
                <a16:creationId xmlns:a16="http://schemas.microsoft.com/office/drawing/2014/main" id="{2D67C723-84B2-2F49-1454-E104AABE8CF5}"/>
              </a:ext>
            </a:extLst>
          </p:cNvPr>
          <p:cNvSpPr txBox="1"/>
          <p:nvPr/>
        </p:nvSpPr>
        <p:spPr>
          <a:xfrm>
            <a:off x="3741760" y="8617556"/>
            <a:ext cx="4397771" cy="487185"/>
          </a:xfrm>
          <a:prstGeom prst="rect">
            <a:avLst/>
          </a:prstGeom>
        </p:spPr>
        <p:txBody>
          <a:bodyPr lIns="0" tIns="0" rIns="0" bIns="0" rtlCol="0" anchor="t">
            <a:spAutoFit/>
          </a:bodyPr>
          <a:lstStyle/>
          <a:p>
            <a:pPr algn="l">
              <a:lnSpc>
                <a:spcPts val="3995"/>
              </a:lnSpc>
              <a:spcBef>
                <a:spcPct val="0"/>
              </a:spcBef>
            </a:pPr>
            <a:r>
              <a:rPr lang="en-US" sz="2853" spc="-57" dirty="0" err="1">
                <a:solidFill>
                  <a:srgbClr val="051D40"/>
                </a:solidFill>
                <a:latin typeface="Poppins"/>
                <a:ea typeface="Poppins"/>
                <a:cs typeface="Poppins"/>
                <a:sym typeface="Poppins"/>
              </a:rPr>
              <a:t>Dúvidas</a:t>
            </a:r>
            <a:endParaRPr lang="en-US" sz="2853" spc="-57" dirty="0">
              <a:solidFill>
                <a:srgbClr val="051D40"/>
              </a:solidFill>
              <a:latin typeface="Poppins"/>
              <a:ea typeface="Poppins"/>
              <a:cs typeface="Poppins"/>
              <a:sym typeface="Poppins"/>
            </a:endParaRPr>
          </a:p>
        </p:txBody>
      </p:sp>
      <p:sp>
        <p:nvSpPr>
          <p:cNvPr id="43" name="TextBox 33">
            <a:extLst>
              <a:ext uri="{FF2B5EF4-FFF2-40B4-BE49-F238E27FC236}">
                <a16:creationId xmlns:a16="http://schemas.microsoft.com/office/drawing/2014/main" id="{F7F6484F-77A1-570B-504B-AF2357267C36}"/>
              </a:ext>
            </a:extLst>
          </p:cNvPr>
          <p:cNvSpPr txBox="1"/>
          <p:nvPr/>
        </p:nvSpPr>
        <p:spPr>
          <a:xfrm>
            <a:off x="8561749" y="8617556"/>
            <a:ext cx="660851" cy="487185"/>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09</a:t>
            </a:r>
          </a:p>
        </p:txBody>
      </p:sp>
    </p:spTree>
    <p:extLst>
      <p:ext uri="{BB962C8B-B14F-4D97-AF65-F5344CB8AC3E}">
        <p14:creationId xmlns:p14="http://schemas.microsoft.com/office/powerpoint/2010/main" val="1954137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a:extLst>
            <a:ext uri="{FF2B5EF4-FFF2-40B4-BE49-F238E27FC236}">
              <a16:creationId xmlns:a16="http://schemas.microsoft.com/office/drawing/2014/main" id="{9CDAFA4A-0559-F0D0-07BB-ABF798FB0065}"/>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F7A70876-7F0F-513A-E34C-A1D3B35AAA7C}"/>
              </a:ext>
            </a:extLst>
          </p:cNvPr>
          <p:cNvSpPr txBox="1"/>
          <p:nvPr/>
        </p:nvSpPr>
        <p:spPr>
          <a:xfrm>
            <a:off x="3444780" y="952500"/>
            <a:ext cx="11398441" cy="815031"/>
          </a:xfrm>
          <a:prstGeom prst="rect">
            <a:avLst/>
          </a:prstGeom>
        </p:spPr>
        <p:txBody>
          <a:bodyPr wrap="square" lIns="0" tIns="0" rIns="0" bIns="0" rtlCol="0" anchor="t">
            <a:spAutoFit/>
          </a:bodyPr>
          <a:lstStyle/>
          <a:p>
            <a:pPr>
              <a:lnSpc>
                <a:spcPts val="6300"/>
              </a:lnSpc>
              <a:spcBef>
                <a:spcPct val="0"/>
              </a:spcBef>
            </a:pPr>
            <a:r>
              <a:rPr lang="en-US" sz="6600" b="1" dirty="0">
                <a:solidFill>
                  <a:schemeClr val="bg1"/>
                </a:solidFill>
                <a:latin typeface="Montserrat"/>
                <a:ea typeface="Montserrat"/>
                <a:cs typeface="Montserrat"/>
                <a:sym typeface="Montserrat"/>
              </a:rPr>
              <a:t>SOLICITAÇÕES DE ADMIN</a:t>
            </a:r>
          </a:p>
        </p:txBody>
      </p:sp>
      <p:sp>
        <p:nvSpPr>
          <p:cNvPr id="5" name="Espaço Reservado para Número de Slide 4">
            <a:extLst>
              <a:ext uri="{FF2B5EF4-FFF2-40B4-BE49-F238E27FC236}">
                <a16:creationId xmlns:a16="http://schemas.microsoft.com/office/drawing/2014/main" id="{9ECEAD5E-BD98-7F48-9268-B7B71DF5C283}"/>
              </a:ext>
            </a:extLst>
          </p:cNvPr>
          <p:cNvSpPr>
            <a:spLocks noGrp="1"/>
          </p:cNvSpPr>
          <p:nvPr>
            <p:ph type="sldNum" sz="quarter" idx="12"/>
          </p:nvPr>
        </p:nvSpPr>
        <p:spPr/>
        <p:txBody>
          <a:bodyPr/>
          <a:lstStyle/>
          <a:p>
            <a:fld id="{B6F15528-21DE-4FAA-801E-634DDDAF4B2B}" type="slidenum">
              <a:rPr lang="en-US" smtClean="0">
                <a:solidFill>
                  <a:schemeClr val="bg1"/>
                </a:solidFill>
              </a:rPr>
              <a:pPr/>
              <a:t>40</a:t>
            </a:fld>
            <a:endParaRPr lang="en-US">
              <a:solidFill>
                <a:schemeClr val="bg1"/>
              </a:solidFill>
            </a:endParaRPr>
          </a:p>
        </p:txBody>
      </p:sp>
      <p:pic>
        <p:nvPicPr>
          <p:cNvPr id="6" name="Imagem 5">
            <a:extLst>
              <a:ext uri="{FF2B5EF4-FFF2-40B4-BE49-F238E27FC236}">
                <a16:creationId xmlns:a16="http://schemas.microsoft.com/office/drawing/2014/main" id="{AB311A1D-C563-0EEF-4267-B7C649113CE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314" r="8010" b="32026"/>
          <a:stretch/>
        </p:blipFill>
        <p:spPr bwMode="auto">
          <a:xfrm>
            <a:off x="2349713" y="2388359"/>
            <a:ext cx="13588575" cy="613449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693376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a:extLst>
            <a:ext uri="{FF2B5EF4-FFF2-40B4-BE49-F238E27FC236}">
              <a16:creationId xmlns:a16="http://schemas.microsoft.com/office/drawing/2014/main" id="{8C5B7B25-DB52-EE46-6B0A-7C2B0D0DFBC3}"/>
            </a:ext>
          </a:extLst>
        </p:cNvPr>
        <p:cNvGrpSpPr/>
        <p:nvPr/>
      </p:nvGrpSpPr>
      <p:grpSpPr>
        <a:xfrm>
          <a:off x="0" y="0"/>
          <a:ext cx="0" cy="0"/>
          <a:chOff x="0" y="0"/>
          <a:chExt cx="0" cy="0"/>
        </a:xfrm>
      </p:grpSpPr>
      <p:grpSp>
        <p:nvGrpSpPr>
          <p:cNvPr id="19" name="Group 19">
            <a:extLst>
              <a:ext uri="{FF2B5EF4-FFF2-40B4-BE49-F238E27FC236}">
                <a16:creationId xmlns:a16="http://schemas.microsoft.com/office/drawing/2014/main" id="{DBD1A6B8-E915-0C82-4AB4-6DF463E0C949}"/>
              </a:ext>
            </a:extLst>
          </p:cNvPr>
          <p:cNvGrpSpPr/>
          <p:nvPr/>
        </p:nvGrpSpPr>
        <p:grpSpPr>
          <a:xfrm>
            <a:off x="15544800" y="8724900"/>
            <a:ext cx="7523780" cy="7523780"/>
            <a:chOff x="0" y="0"/>
            <a:chExt cx="812800" cy="812800"/>
          </a:xfrm>
        </p:grpSpPr>
        <p:sp>
          <p:nvSpPr>
            <p:cNvPr id="20" name="Freeform 20">
              <a:extLst>
                <a:ext uri="{FF2B5EF4-FFF2-40B4-BE49-F238E27FC236}">
                  <a16:creationId xmlns:a16="http://schemas.microsoft.com/office/drawing/2014/main" id="{0247D4B1-8D99-4D73-6A14-7E35FAE1B0B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pt-BR"/>
            </a:p>
          </p:txBody>
        </p:sp>
        <p:sp>
          <p:nvSpPr>
            <p:cNvPr id="21" name="TextBox 21">
              <a:extLst>
                <a:ext uri="{FF2B5EF4-FFF2-40B4-BE49-F238E27FC236}">
                  <a16:creationId xmlns:a16="http://schemas.microsoft.com/office/drawing/2014/main" id="{73F26234-206E-F212-DB0B-0C1F6B686370}"/>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2" name="Group 22">
            <a:extLst>
              <a:ext uri="{FF2B5EF4-FFF2-40B4-BE49-F238E27FC236}">
                <a16:creationId xmlns:a16="http://schemas.microsoft.com/office/drawing/2014/main" id="{53367957-9F24-FCC4-8B9D-38B0A685776B}"/>
              </a:ext>
            </a:extLst>
          </p:cNvPr>
          <p:cNvGrpSpPr/>
          <p:nvPr/>
        </p:nvGrpSpPr>
        <p:grpSpPr>
          <a:xfrm>
            <a:off x="-3724222" y="-4507687"/>
            <a:ext cx="5924489" cy="5924489"/>
            <a:chOff x="0" y="0"/>
            <a:chExt cx="812800" cy="812800"/>
          </a:xfrm>
        </p:grpSpPr>
        <p:sp>
          <p:nvSpPr>
            <p:cNvPr id="23" name="Freeform 23">
              <a:extLst>
                <a:ext uri="{FF2B5EF4-FFF2-40B4-BE49-F238E27FC236}">
                  <a16:creationId xmlns:a16="http://schemas.microsoft.com/office/drawing/2014/main" id="{19ECB673-CFC3-E0BD-5BC6-A51EEFBC2A5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pt-BR"/>
            </a:p>
          </p:txBody>
        </p:sp>
        <p:sp>
          <p:nvSpPr>
            <p:cNvPr id="24" name="TextBox 24">
              <a:extLst>
                <a:ext uri="{FF2B5EF4-FFF2-40B4-BE49-F238E27FC236}">
                  <a16:creationId xmlns:a16="http://schemas.microsoft.com/office/drawing/2014/main" id="{003C4BB0-CD1C-621A-3AF0-D8F2026ECD40}"/>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 name="TextBox 12">
            <a:extLst>
              <a:ext uri="{FF2B5EF4-FFF2-40B4-BE49-F238E27FC236}">
                <a16:creationId xmlns:a16="http://schemas.microsoft.com/office/drawing/2014/main" id="{C436C476-9502-14B0-D552-AA410FA4A8AD}"/>
              </a:ext>
            </a:extLst>
          </p:cNvPr>
          <p:cNvSpPr txBox="1"/>
          <p:nvPr/>
        </p:nvSpPr>
        <p:spPr>
          <a:xfrm>
            <a:off x="2306782" y="844448"/>
            <a:ext cx="13674436" cy="815031"/>
          </a:xfrm>
          <a:prstGeom prst="rect">
            <a:avLst/>
          </a:prstGeom>
        </p:spPr>
        <p:txBody>
          <a:bodyPr wrap="square" lIns="0" tIns="0" rIns="0" bIns="0" rtlCol="0" anchor="t">
            <a:spAutoFit/>
          </a:bodyPr>
          <a:lstStyle/>
          <a:p>
            <a:pPr algn="l">
              <a:lnSpc>
                <a:spcPts val="6300"/>
              </a:lnSpc>
              <a:spcBef>
                <a:spcPct val="0"/>
              </a:spcBef>
            </a:pPr>
            <a:r>
              <a:rPr lang="en-US" sz="6600" b="1" dirty="0">
                <a:solidFill>
                  <a:srgbClr val="051D40"/>
                </a:solidFill>
                <a:latin typeface="Montserrat"/>
                <a:ea typeface="Montserrat"/>
                <a:cs typeface="Montserrat"/>
                <a:sym typeface="Montserrat"/>
              </a:rPr>
              <a:t>GERENCIAMENTO DE ADMINIS</a:t>
            </a:r>
          </a:p>
        </p:txBody>
      </p:sp>
      <p:sp>
        <p:nvSpPr>
          <p:cNvPr id="12" name="Espaço Reservado para Número de Slide 11">
            <a:extLst>
              <a:ext uri="{FF2B5EF4-FFF2-40B4-BE49-F238E27FC236}">
                <a16:creationId xmlns:a16="http://schemas.microsoft.com/office/drawing/2014/main" id="{6DDF1337-0FFA-D02A-9C81-6F2791F1E109}"/>
              </a:ext>
            </a:extLst>
          </p:cNvPr>
          <p:cNvSpPr>
            <a:spLocks noGrp="1"/>
          </p:cNvSpPr>
          <p:nvPr>
            <p:ph type="sldNum" sz="quarter" idx="12"/>
          </p:nvPr>
        </p:nvSpPr>
        <p:spPr/>
        <p:txBody>
          <a:bodyPr/>
          <a:lstStyle/>
          <a:p>
            <a:fld id="{B6F15528-21DE-4FAA-801E-634DDDAF4B2B}" type="slidenum">
              <a:rPr lang="en-US" smtClean="0"/>
              <a:pPr/>
              <a:t>41</a:t>
            </a:fld>
            <a:endParaRPr lang="en-US"/>
          </a:p>
        </p:txBody>
      </p:sp>
      <p:pic>
        <p:nvPicPr>
          <p:cNvPr id="4" name="Gráfico 3">
            <a:extLst>
              <a:ext uri="{FF2B5EF4-FFF2-40B4-BE49-F238E27FC236}">
                <a16:creationId xmlns:a16="http://schemas.microsoft.com/office/drawing/2014/main" id="{FD788686-6846-8029-25FE-D5594677F497}"/>
              </a:ext>
            </a:extLst>
          </p:cNvPr>
          <p:cNvPicPr>
            <a:picLocks noChangeAspect="1"/>
          </p:cNvPicPr>
          <p:nvPr/>
        </p:nvPicPr>
        <p:blipFill>
          <a:blip r:embed="rId3">
            <a:extLst>
              <a:ext uri="{96DAC541-7B7A-43D3-8B79-37D633B846F1}">
                <asvg:svgBlip xmlns:asvg="http://schemas.microsoft.com/office/drawing/2016/SVG/main" r:embed="rId4"/>
              </a:ext>
            </a:extLst>
          </a:blip>
          <a:srcRect l="2727" t="8372" r="3561" b="6451"/>
          <a:stretch>
            <a:fillRect/>
          </a:stretch>
        </p:blipFill>
        <p:spPr>
          <a:xfrm>
            <a:off x="1184564" y="1769479"/>
            <a:ext cx="15918872" cy="8138714"/>
          </a:xfrm>
          <a:prstGeom prst="rect">
            <a:avLst/>
          </a:prstGeom>
        </p:spPr>
      </p:pic>
    </p:spTree>
    <p:extLst>
      <p:ext uri="{BB962C8B-B14F-4D97-AF65-F5344CB8AC3E}">
        <p14:creationId xmlns:p14="http://schemas.microsoft.com/office/powerpoint/2010/main" val="8421539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a:extLst>
            <a:ext uri="{FF2B5EF4-FFF2-40B4-BE49-F238E27FC236}">
              <a16:creationId xmlns:a16="http://schemas.microsoft.com/office/drawing/2014/main" id="{9EAAD010-8070-D76D-07B7-87E09584EF24}"/>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EDCB9FA9-743B-B537-1D47-F38AC73245DB}"/>
              </a:ext>
            </a:extLst>
          </p:cNvPr>
          <p:cNvSpPr txBox="1"/>
          <p:nvPr/>
        </p:nvSpPr>
        <p:spPr>
          <a:xfrm>
            <a:off x="3321950" y="952500"/>
            <a:ext cx="11398441" cy="815031"/>
          </a:xfrm>
          <a:prstGeom prst="rect">
            <a:avLst/>
          </a:prstGeom>
        </p:spPr>
        <p:txBody>
          <a:bodyPr wrap="square" lIns="0" tIns="0" rIns="0" bIns="0" rtlCol="0" anchor="t">
            <a:spAutoFit/>
          </a:bodyPr>
          <a:lstStyle/>
          <a:p>
            <a:pPr>
              <a:lnSpc>
                <a:spcPts val="6300"/>
              </a:lnSpc>
              <a:spcBef>
                <a:spcPct val="0"/>
              </a:spcBef>
            </a:pPr>
            <a:r>
              <a:rPr lang="en-US" sz="6600" b="1" dirty="0">
                <a:solidFill>
                  <a:schemeClr val="bg1"/>
                </a:solidFill>
                <a:latin typeface="Montserrat"/>
                <a:ea typeface="Montserrat"/>
                <a:cs typeface="Montserrat"/>
                <a:sym typeface="Montserrat"/>
              </a:rPr>
              <a:t>SOLICITAÇÕES DE ADMIN</a:t>
            </a:r>
          </a:p>
        </p:txBody>
      </p:sp>
      <p:sp>
        <p:nvSpPr>
          <p:cNvPr id="5" name="Espaço Reservado para Número de Slide 4">
            <a:extLst>
              <a:ext uri="{FF2B5EF4-FFF2-40B4-BE49-F238E27FC236}">
                <a16:creationId xmlns:a16="http://schemas.microsoft.com/office/drawing/2014/main" id="{5DDBFB81-937B-905D-5AFA-C3719B009C8D}"/>
              </a:ext>
            </a:extLst>
          </p:cNvPr>
          <p:cNvSpPr>
            <a:spLocks noGrp="1"/>
          </p:cNvSpPr>
          <p:nvPr>
            <p:ph type="sldNum" sz="quarter" idx="12"/>
          </p:nvPr>
        </p:nvSpPr>
        <p:spPr/>
        <p:txBody>
          <a:bodyPr/>
          <a:lstStyle/>
          <a:p>
            <a:fld id="{B6F15528-21DE-4FAA-801E-634DDDAF4B2B}" type="slidenum">
              <a:rPr lang="en-US" smtClean="0">
                <a:solidFill>
                  <a:schemeClr val="bg1"/>
                </a:solidFill>
              </a:rPr>
              <a:pPr/>
              <a:t>42</a:t>
            </a:fld>
            <a:endParaRPr lang="en-US">
              <a:solidFill>
                <a:schemeClr val="bg1"/>
              </a:solidFill>
            </a:endParaRPr>
          </a:p>
        </p:txBody>
      </p:sp>
      <p:pic>
        <p:nvPicPr>
          <p:cNvPr id="2" name="Imagem 1">
            <a:extLst>
              <a:ext uri="{FF2B5EF4-FFF2-40B4-BE49-F238E27FC236}">
                <a16:creationId xmlns:a16="http://schemas.microsoft.com/office/drawing/2014/main" id="{8267F7E9-DE40-D0BA-F401-C11F15EAA05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184" r="9817" b="27242"/>
          <a:stretch/>
        </p:blipFill>
        <p:spPr bwMode="auto">
          <a:xfrm>
            <a:off x="2181121" y="2231948"/>
            <a:ext cx="13925758" cy="686570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632515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55" name="Agrupar 54">
            <a:extLst>
              <a:ext uri="{FF2B5EF4-FFF2-40B4-BE49-F238E27FC236}">
                <a16:creationId xmlns:a16="http://schemas.microsoft.com/office/drawing/2014/main" id="{68A75253-BFDB-DF72-F6D2-8C9901D27D28}"/>
              </a:ext>
            </a:extLst>
          </p:cNvPr>
          <p:cNvGrpSpPr/>
          <p:nvPr/>
        </p:nvGrpSpPr>
        <p:grpSpPr>
          <a:xfrm>
            <a:off x="7041715" y="2466355"/>
            <a:ext cx="4208256" cy="6327426"/>
            <a:chOff x="7041715" y="2466355"/>
            <a:chExt cx="4208256" cy="6327426"/>
          </a:xfrm>
        </p:grpSpPr>
        <p:sp>
          <p:nvSpPr>
            <p:cNvPr id="11" name="Freeform 11"/>
            <p:cNvSpPr/>
            <p:nvPr/>
          </p:nvSpPr>
          <p:spPr>
            <a:xfrm>
              <a:off x="7066494" y="8211194"/>
              <a:ext cx="4154377" cy="582587"/>
            </a:xfrm>
            <a:custGeom>
              <a:avLst/>
              <a:gdLst/>
              <a:ahLst/>
              <a:cxnLst/>
              <a:rect l="l" t="t" r="r" b="b"/>
              <a:pathLst>
                <a:path w="4154377" h="582587">
                  <a:moveTo>
                    <a:pt x="0" y="0"/>
                  </a:moveTo>
                  <a:lnTo>
                    <a:pt x="4154377" y="0"/>
                  </a:lnTo>
                  <a:lnTo>
                    <a:pt x="4154377" y="582587"/>
                  </a:lnTo>
                  <a:lnTo>
                    <a:pt x="0" y="582587"/>
                  </a:lnTo>
                  <a:lnTo>
                    <a:pt x="0" y="0"/>
                  </a:lnTo>
                  <a:close/>
                </a:path>
              </a:pathLst>
            </a:custGeom>
            <a:blipFill>
              <a:blip r:embed="rId2"/>
              <a:stretch>
                <a:fillRect t="-40835"/>
              </a:stretch>
            </a:blipFill>
          </p:spPr>
          <p:txBody>
            <a:bodyPr/>
            <a:lstStyle/>
            <a:p>
              <a:endParaRPr lang="pt-BR"/>
            </a:p>
          </p:txBody>
        </p:sp>
        <p:grpSp>
          <p:nvGrpSpPr>
            <p:cNvPr id="12" name="Group 12"/>
            <p:cNvGrpSpPr/>
            <p:nvPr/>
          </p:nvGrpSpPr>
          <p:grpSpPr>
            <a:xfrm>
              <a:off x="7041715" y="2466355"/>
              <a:ext cx="4203375" cy="5973865"/>
              <a:chOff x="0" y="0"/>
              <a:chExt cx="1416547" cy="2013207"/>
            </a:xfrm>
          </p:grpSpPr>
          <p:sp>
            <p:nvSpPr>
              <p:cNvPr id="13" name="Freeform 13"/>
              <p:cNvSpPr/>
              <p:nvPr/>
            </p:nvSpPr>
            <p:spPr>
              <a:xfrm>
                <a:off x="0" y="0"/>
                <a:ext cx="1416547" cy="2013207"/>
              </a:xfrm>
              <a:custGeom>
                <a:avLst/>
                <a:gdLst/>
                <a:ahLst/>
                <a:cxnLst/>
                <a:rect l="l" t="t" r="r" b="b"/>
                <a:pathLst>
                  <a:path w="1416547" h="2013207">
                    <a:moveTo>
                      <a:pt x="46046" y="0"/>
                    </a:moveTo>
                    <a:lnTo>
                      <a:pt x="1370502" y="0"/>
                    </a:lnTo>
                    <a:cubicBezTo>
                      <a:pt x="1382714" y="0"/>
                      <a:pt x="1394426" y="4851"/>
                      <a:pt x="1403061" y="13487"/>
                    </a:cubicBezTo>
                    <a:cubicBezTo>
                      <a:pt x="1411696" y="22122"/>
                      <a:pt x="1416547" y="33834"/>
                      <a:pt x="1416547" y="46046"/>
                    </a:cubicBezTo>
                    <a:lnTo>
                      <a:pt x="1416547" y="1967161"/>
                    </a:lnTo>
                    <a:cubicBezTo>
                      <a:pt x="1416547" y="1979373"/>
                      <a:pt x="1411696" y="1991085"/>
                      <a:pt x="1403061" y="1999720"/>
                    </a:cubicBezTo>
                    <a:cubicBezTo>
                      <a:pt x="1394426" y="2008356"/>
                      <a:pt x="1382714" y="2013207"/>
                      <a:pt x="1370502" y="2013207"/>
                    </a:cubicBezTo>
                    <a:lnTo>
                      <a:pt x="46046" y="2013207"/>
                    </a:lnTo>
                    <a:cubicBezTo>
                      <a:pt x="33834" y="2013207"/>
                      <a:pt x="22122" y="2008356"/>
                      <a:pt x="13487" y="1999720"/>
                    </a:cubicBezTo>
                    <a:cubicBezTo>
                      <a:pt x="4851" y="1991085"/>
                      <a:pt x="0" y="1979373"/>
                      <a:pt x="0" y="1967161"/>
                    </a:cubicBezTo>
                    <a:lnTo>
                      <a:pt x="0" y="46046"/>
                    </a:lnTo>
                    <a:cubicBezTo>
                      <a:pt x="0" y="33834"/>
                      <a:pt x="4851" y="22122"/>
                      <a:pt x="13487" y="13487"/>
                    </a:cubicBezTo>
                    <a:cubicBezTo>
                      <a:pt x="22122" y="4851"/>
                      <a:pt x="33834" y="0"/>
                      <a:pt x="46046" y="0"/>
                    </a:cubicBezTo>
                    <a:close/>
                  </a:path>
                </a:pathLst>
              </a:custGeom>
              <a:solidFill>
                <a:srgbClr val="FDFDFD"/>
              </a:solidFill>
              <a:ln w="38100" cap="rnd">
                <a:solidFill>
                  <a:srgbClr val="145DA0"/>
                </a:solidFill>
                <a:prstDash val="solid"/>
                <a:round/>
              </a:ln>
            </p:spPr>
            <p:txBody>
              <a:bodyPr/>
              <a:lstStyle/>
              <a:p>
                <a:endParaRPr lang="pt-BR"/>
              </a:p>
            </p:txBody>
          </p:sp>
          <p:sp>
            <p:nvSpPr>
              <p:cNvPr id="14" name="TextBox 14"/>
              <p:cNvSpPr txBox="1"/>
              <p:nvPr/>
            </p:nvSpPr>
            <p:spPr>
              <a:xfrm>
                <a:off x="0" y="-38100"/>
                <a:ext cx="1416547" cy="2051307"/>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8" name="TextBox 28"/>
            <p:cNvSpPr txBox="1"/>
            <p:nvPr/>
          </p:nvSpPr>
          <p:spPr>
            <a:xfrm>
              <a:off x="7427328" y="5725550"/>
              <a:ext cx="3579202" cy="879728"/>
            </a:xfrm>
            <a:prstGeom prst="rect">
              <a:avLst/>
            </a:prstGeom>
          </p:spPr>
          <p:txBody>
            <a:bodyPr lIns="0" tIns="0" rIns="0" bIns="0" rtlCol="0" anchor="t">
              <a:spAutoFit/>
            </a:bodyPr>
            <a:lstStyle/>
            <a:p>
              <a:pPr algn="just">
                <a:lnSpc>
                  <a:spcPct val="150000"/>
                </a:lnSpc>
              </a:pPr>
              <a:r>
                <a:rPr lang="en-US" sz="2000" u="none" strike="noStrike" spc="-30">
                  <a:solidFill>
                    <a:srgbClr val="145DA0"/>
                  </a:solidFill>
                  <a:latin typeface="Poppins"/>
                  <a:ea typeface="Poppins"/>
                  <a:cs typeface="Poppins"/>
                  <a:sym typeface="Poppins"/>
                </a:rPr>
                <a:t>Para </a:t>
              </a:r>
              <a:r>
                <a:rPr lang="en-US" sz="2000" u="none" strike="noStrike" spc="-30" err="1">
                  <a:solidFill>
                    <a:srgbClr val="145DA0"/>
                  </a:solidFill>
                  <a:latin typeface="Poppins"/>
                  <a:ea typeface="Poppins"/>
                  <a:cs typeface="Poppins"/>
                  <a:sym typeface="Poppins"/>
                </a:rPr>
                <a:t>documentos</a:t>
              </a:r>
              <a:r>
                <a:rPr lang="en-US" sz="2000" u="none" strike="noStrike" spc="-30">
                  <a:solidFill>
                    <a:srgbClr val="145DA0"/>
                  </a:solidFill>
                  <a:latin typeface="Poppins"/>
                  <a:ea typeface="Poppins"/>
                  <a:cs typeface="Poppins"/>
                  <a:sym typeface="Poppins"/>
                </a:rPr>
                <a:t>, </a:t>
              </a:r>
              <a:r>
                <a:rPr lang="en-US" sz="2000" u="none" strike="noStrike" spc="-30" err="1">
                  <a:solidFill>
                    <a:srgbClr val="145DA0"/>
                  </a:solidFill>
                  <a:latin typeface="Poppins"/>
                  <a:ea typeface="Poppins"/>
                  <a:cs typeface="Poppins"/>
                  <a:sym typeface="Poppins"/>
                </a:rPr>
                <a:t>históricos</a:t>
              </a:r>
              <a:r>
                <a:rPr lang="en-US" sz="2000" u="none" strike="noStrike" spc="-30">
                  <a:solidFill>
                    <a:srgbClr val="145DA0"/>
                  </a:solidFill>
                  <a:latin typeface="Poppins"/>
                  <a:ea typeface="Poppins"/>
                  <a:cs typeface="Poppins"/>
                  <a:sym typeface="Poppins"/>
                </a:rPr>
                <a:t> e dados do </a:t>
              </a:r>
              <a:r>
                <a:rPr lang="en-US" sz="2000" u="none" strike="noStrike" spc="-30" err="1">
                  <a:solidFill>
                    <a:srgbClr val="145DA0"/>
                  </a:solidFill>
                  <a:latin typeface="Poppins"/>
                  <a:ea typeface="Poppins"/>
                  <a:cs typeface="Poppins"/>
                  <a:sym typeface="Poppins"/>
                </a:rPr>
                <a:t>sistema</a:t>
              </a:r>
              <a:r>
                <a:rPr lang="en-US" sz="2000" u="none" strike="noStrike" spc="-30">
                  <a:solidFill>
                    <a:srgbClr val="145DA0"/>
                  </a:solidFill>
                  <a:latin typeface="Poppins"/>
                  <a:ea typeface="Poppins"/>
                  <a:cs typeface="Poppins"/>
                  <a:sym typeface="Poppins"/>
                </a:rPr>
                <a:t>.</a:t>
              </a:r>
            </a:p>
          </p:txBody>
        </p:sp>
        <p:sp>
          <p:nvSpPr>
            <p:cNvPr id="29" name="TextBox 29"/>
            <p:cNvSpPr txBox="1"/>
            <p:nvPr/>
          </p:nvSpPr>
          <p:spPr>
            <a:xfrm>
              <a:off x="7066494" y="4539223"/>
              <a:ext cx="4183477" cy="456279"/>
            </a:xfrm>
            <a:prstGeom prst="rect">
              <a:avLst/>
            </a:prstGeom>
          </p:spPr>
          <p:txBody>
            <a:bodyPr wrap="square" lIns="0" tIns="0" rIns="0" bIns="0" rtlCol="0" anchor="t">
              <a:spAutoFit/>
            </a:bodyPr>
            <a:lstStyle/>
            <a:p>
              <a:pPr algn="ctr">
                <a:lnSpc>
                  <a:spcPts val="3406"/>
                </a:lnSpc>
                <a:spcBef>
                  <a:spcPct val="0"/>
                </a:spcBef>
              </a:pPr>
              <a:r>
                <a:rPr lang="en-US" sz="3600" b="1" err="1">
                  <a:solidFill>
                    <a:srgbClr val="145DA0"/>
                  </a:solidFill>
                  <a:latin typeface="Poppins Bold"/>
                  <a:ea typeface="Poppins Bold"/>
                  <a:cs typeface="Poppins Bold"/>
                  <a:sym typeface="Poppins Bold"/>
                </a:rPr>
                <a:t>Armazenamento</a:t>
              </a:r>
              <a:endParaRPr lang="en-US" sz="3600" b="1">
                <a:solidFill>
                  <a:srgbClr val="145DA0"/>
                </a:solidFill>
                <a:latin typeface="Poppins Bold"/>
                <a:ea typeface="Poppins Bold"/>
                <a:cs typeface="Poppins Bold"/>
                <a:sym typeface="Poppins Bold"/>
              </a:endParaRPr>
            </a:p>
          </p:txBody>
        </p:sp>
        <p:sp>
          <p:nvSpPr>
            <p:cNvPr id="15" name="AutoShape 15"/>
            <p:cNvSpPr/>
            <p:nvPr/>
          </p:nvSpPr>
          <p:spPr>
            <a:xfrm>
              <a:off x="7066494" y="5227111"/>
              <a:ext cx="4154377" cy="0"/>
            </a:xfrm>
            <a:prstGeom prst="line">
              <a:avLst/>
            </a:prstGeom>
            <a:ln w="38100" cap="flat">
              <a:solidFill>
                <a:srgbClr val="145DA0"/>
              </a:solidFill>
              <a:prstDash val="solid"/>
              <a:headEnd type="none" w="sm" len="sm"/>
              <a:tailEnd type="none" w="sm" len="sm"/>
            </a:ln>
          </p:spPr>
          <p:txBody>
            <a:bodyPr/>
            <a:lstStyle/>
            <a:p>
              <a:endParaRPr lang="pt-BR"/>
            </a:p>
          </p:txBody>
        </p:sp>
        <p:sp>
          <p:nvSpPr>
            <p:cNvPr id="16" name="AutoShape 16"/>
            <p:cNvSpPr/>
            <p:nvPr/>
          </p:nvSpPr>
          <p:spPr>
            <a:xfrm>
              <a:off x="7066494" y="7190257"/>
              <a:ext cx="4154377" cy="0"/>
            </a:xfrm>
            <a:prstGeom prst="line">
              <a:avLst/>
            </a:prstGeom>
            <a:ln w="38100" cap="flat">
              <a:solidFill>
                <a:srgbClr val="145DA0"/>
              </a:solidFill>
              <a:prstDash val="solid"/>
              <a:headEnd type="none" w="sm" len="sm"/>
              <a:tailEnd type="none" w="sm" len="sm"/>
            </a:ln>
          </p:spPr>
          <p:txBody>
            <a:bodyPr/>
            <a:lstStyle/>
            <a:p>
              <a:endParaRPr lang="pt-BR"/>
            </a:p>
          </p:txBody>
        </p:sp>
      </p:grpSp>
      <p:sp>
        <p:nvSpPr>
          <p:cNvPr id="17" name="Freeform 17"/>
          <p:cNvSpPr/>
          <p:nvPr/>
        </p:nvSpPr>
        <p:spPr>
          <a:xfrm>
            <a:off x="11836861" y="8211194"/>
            <a:ext cx="4154377" cy="582587"/>
          </a:xfrm>
          <a:custGeom>
            <a:avLst/>
            <a:gdLst/>
            <a:ahLst/>
            <a:cxnLst/>
            <a:rect l="l" t="t" r="r" b="b"/>
            <a:pathLst>
              <a:path w="4154377" h="582587">
                <a:moveTo>
                  <a:pt x="0" y="0"/>
                </a:moveTo>
                <a:lnTo>
                  <a:pt x="4154377" y="0"/>
                </a:lnTo>
                <a:lnTo>
                  <a:pt x="4154377" y="582587"/>
                </a:lnTo>
                <a:lnTo>
                  <a:pt x="0" y="582587"/>
                </a:lnTo>
                <a:lnTo>
                  <a:pt x="0" y="0"/>
                </a:lnTo>
                <a:close/>
              </a:path>
            </a:pathLst>
          </a:custGeom>
          <a:blipFill>
            <a:blip r:embed="rId2"/>
            <a:stretch>
              <a:fillRect t="-40835"/>
            </a:stretch>
          </a:blipFill>
        </p:spPr>
        <p:txBody>
          <a:bodyPr/>
          <a:lstStyle/>
          <a:p>
            <a:endParaRPr lang="pt-BR"/>
          </a:p>
        </p:txBody>
      </p:sp>
      <p:grpSp>
        <p:nvGrpSpPr>
          <p:cNvPr id="18" name="Group 18"/>
          <p:cNvGrpSpPr/>
          <p:nvPr/>
        </p:nvGrpSpPr>
        <p:grpSpPr>
          <a:xfrm>
            <a:off x="11803630" y="2427148"/>
            <a:ext cx="4203375" cy="5973865"/>
            <a:chOff x="0" y="0"/>
            <a:chExt cx="1416547" cy="2013207"/>
          </a:xfrm>
        </p:grpSpPr>
        <p:sp>
          <p:nvSpPr>
            <p:cNvPr id="19" name="Freeform 19"/>
            <p:cNvSpPr/>
            <p:nvPr/>
          </p:nvSpPr>
          <p:spPr>
            <a:xfrm>
              <a:off x="0" y="0"/>
              <a:ext cx="1416547" cy="2013207"/>
            </a:xfrm>
            <a:custGeom>
              <a:avLst/>
              <a:gdLst/>
              <a:ahLst/>
              <a:cxnLst/>
              <a:rect l="l" t="t" r="r" b="b"/>
              <a:pathLst>
                <a:path w="1416547" h="2013207">
                  <a:moveTo>
                    <a:pt x="46046" y="0"/>
                  </a:moveTo>
                  <a:lnTo>
                    <a:pt x="1370502" y="0"/>
                  </a:lnTo>
                  <a:cubicBezTo>
                    <a:pt x="1382714" y="0"/>
                    <a:pt x="1394426" y="4851"/>
                    <a:pt x="1403061" y="13487"/>
                  </a:cubicBezTo>
                  <a:cubicBezTo>
                    <a:pt x="1411696" y="22122"/>
                    <a:pt x="1416547" y="33834"/>
                    <a:pt x="1416547" y="46046"/>
                  </a:cubicBezTo>
                  <a:lnTo>
                    <a:pt x="1416547" y="1967161"/>
                  </a:lnTo>
                  <a:cubicBezTo>
                    <a:pt x="1416547" y="1979373"/>
                    <a:pt x="1411696" y="1991085"/>
                    <a:pt x="1403061" y="1999720"/>
                  </a:cubicBezTo>
                  <a:cubicBezTo>
                    <a:pt x="1394426" y="2008356"/>
                    <a:pt x="1382714" y="2013207"/>
                    <a:pt x="1370502" y="2013207"/>
                  </a:cubicBezTo>
                  <a:lnTo>
                    <a:pt x="46046" y="2013207"/>
                  </a:lnTo>
                  <a:cubicBezTo>
                    <a:pt x="33834" y="2013207"/>
                    <a:pt x="22122" y="2008356"/>
                    <a:pt x="13487" y="1999720"/>
                  </a:cubicBezTo>
                  <a:cubicBezTo>
                    <a:pt x="4851" y="1991085"/>
                    <a:pt x="0" y="1979373"/>
                    <a:pt x="0" y="1967161"/>
                  </a:cubicBezTo>
                  <a:lnTo>
                    <a:pt x="0" y="46046"/>
                  </a:lnTo>
                  <a:cubicBezTo>
                    <a:pt x="0" y="33834"/>
                    <a:pt x="4851" y="22122"/>
                    <a:pt x="13487" y="13487"/>
                  </a:cubicBezTo>
                  <a:cubicBezTo>
                    <a:pt x="22122" y="4851"/>
                    <a:pt x="33834" y="0"/>
                    <a:pt x="46046" y="0"/>
                  </a:cubicBezTo>
                  <a:close/>
                </a:path>
              </a:pathLst>
            </a:custGeom>
            <a:solidFill>
              <a:srgbClr val="FDFDFD"/>
            </a:solidFill>
            <a:ln w="38100" cap="rnd">
              <a:solidFill>
                <a:srgbClr val="145DA0"/>
              </a:solidFill>
              <a:prstDash val="solid"/>
              <a:round/>
            </a:ln>
          </p:spPr>
          <p:txBody>
            <a:bodyPr/>
            <a:lstStyle/>
            <a:p>
              <a:endParaRPr lang="pt-BR"/>
            </a:p>
          </p:txBody>
        </p:sp>
        <p:sp>
          <p:nvSpPr>
            <p:cNvPr id="20" name="TextBox 20"/>
            <p:cNvSpPr txBox="1"/>
            <p:nvPr/>
          </p:nvSpPr>
          <p:spPr>
            <a:xfrm>
              <a:off x="0" y="-38100"/>
              <a:ext cx="1416547" cy="2051307"/>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1" name="AutoShape 21"/>
          <p:cNvSpPr/>
          <p:nvPr/>
        </p:nvSpPr>
        <p:spPr>
          <a:xfrm>
            <a:off x="11836861" y="5227111"/>
            <a:ext cx="4154377" cy="0"/>
          </a:xfrm>
          <a:prstGeom prst="line">
            <a:avLst/>
          </a:prstGeom>
          <a:ln w="38100" cap="flat">
            <a:solidFill>
              <a:srgbClr val="145DA0"/>
            </a:solidFill>
            <a:prstDash val="solid"/>
            <a:headEnd type="none" w="sm" len="sm"/>
            <a:tailEnd type="none" w="sm" len="sm"/>
          </a:ln>
        </p:spPr>
        <p:txBody>
          <a:bodyPr/>
          <a:lstStyle/>
          <a:p>
            <a:endParaRPr lang="pt-BR"/>
          </a:p>
        </p:txBody>
      </p:sp>
      <p:sp>
        <p:nvSpPr>
          <p:cNvPr id="22" name="AutoShape 22"/>
          <p:cNvSpPr/>
          <p:nvPr/>
        </p:nvSpPr>
        <p:spPr>
          <a:xfrm>
            <a:off x="11836861" y="7190257"/>
            <a:ext cx="4154377" cy="0"/>
          </a:xfrm>
          <a:prstGeom prst="line">
            <a:avLst/>
          </a:prstGeom>
          <a:ln w="38100" cap="flat">
            <a:solidFill>
              <a:srgbClr val="145DA0"/>
            </a:solidFill>
            <a:prstDash val="solid"/>
            <a:headEnd type="none" w="sm" len="sm"/>
            <a:tailEnd type="none" w="sm" len="sm"/>
          </a:ln>
        </p:spPr>
        <p:txBody>
          <a:bodyPr/>
          <a:lstStyle/>
          <a:p>
            <a:endParaRPr lang="pt-BR"/>
          </a:p>
        </p:txBody>
      </p:sp>
      <p:sp>
        <p:nvSpPr>
          <p:cNvPr id="23" name="TextBox 23"/>
          <p:cNvSpPr txBox="1"/>
          <p:nvPr/>
        </p:nvSpPr>
        <p:spPr>
          <a:xfrm>
            <a:off x="5201580" y="1173142"/>
            <a:ext cx="7884841" cy="815031"/>
          </a:xfrm>
          <a:prstGeom prst="rect">
            <a:avLst/>
          </a:prstGeom>
        </p:spPr>
        <p:txBody>
          <a:bodyPr lIns="0" tIns="0" rIns="0" bIns="0" rtlCol="0" anchor="t">
            <a:spAutoFit/>
          </a:bodyPr>
          <a:lstStyle/>
          <a:p>
            <a:pPr marL="0" lvl="0" indent="0" algn="ctr">
              <a:lnSpc>
                <a:spcPts val="6300"/>
              </a:lnSpc>
              <a:spcBef>
                <a:spcPct val="0"/>
              </a:spcBef>
            </a:pPr>
            <a:r>
              <a:rPr lang="en-US" sz="6600" b="1">
                <a:solidFill>
                  <a:srgbClr val="051D40"/>
                </a:solidFill>
                <a:latin typeface="Montserrat Bold"/>
                <a:ea typeface="Montserrat Bold"/>
                <a:cs typeface="Montserrat Bold"/>
                <a:sym typeface="Montserrat Bold"/>
              </a:rPr>
              <a:t>PRECIFICAÇÃO</a:t>
            </a:r>
          </a:p>
        </p:txBody>
      </p:sp>
      <p:sp>
        <p:nvSpPr>
          <p:cNvPr id="32" name="TextBox 32"/>
          <p:cNvSpPr txBox="1"/>
          <p:nvPr/>
        </p:nvSpPr>
        <p:spPr>
          <a:xfrm>
            <a:off x="12156684" y="5495409"/>
            <a:ext cx="3579202" cy="1341393"/>
          </a:xfrm>
          <a:prstGeom prst="rect">
            <a:avLst/>
          </a:prstGeom>
        </p:spPr>
        <p:txBody>
          <a:bodyPr lIns="0" tIns="0" rIns="0" bIns="0" rtlCol="0" anchor="t">
            <a:spAutoFit/>
          </a:bodyPr>
          <a:lstStyle/>
          <a:p>
            <a:pPr algn="just">
              <a:lnSpc>
                <a:spcPct val="150000"/>
              </a:lnSpc>
            </a:pPr>
            <a:r>
              <a:rPr lang="en-US" sz="2000" u="none" strike="noStrike" spc="-30">
                <a:solidFill>
                  <a:srgbClr val="145DA0"/>
                </a:solidFill>
                <a:latin typeface="Poppins"/>
                <a:ea typeface="Poppins"/>
                <a:cs typeface="Poppins"/>
                <a:sym typeface="Poppins"/>
              </a:rPr>
              <a:t>Para </a:t>
            </a:r>
            <a:r>
              <a:rPr lang="en-US" sz="2000" u="none" strike="noStrike" spc="-30" err="1">
                <a:solidFill>
                  <a:srgbClr val="145DA0"/>
                </a:solidFill>
                <a:latin typeface="Poppins"/>
                <a:ea typeface="Poppins"/>
                <a:cs typeface="Poppins"/>
                <a:sym typeface="Poppins"/>
              </a:rPr>
              <a:t>armazenamento</a:t>
            </a:r>
            <a:r>
              <a:rPr lang="en-US" sz="2000" u="none" strike="noStrike" spc="-30">
                <a:solidFill>
                  <a:srgbClr val="145DA0"/>
                </a:solidFill>
                <a:latin typeface="Poppins"/>
                <a:ea typeface="Poppins"/>
                <a:cs typeface="Poppins"/>
                <a:sym typeface="Poppins"/>
              </a:rPr>
              <a:t> de </a:t>
            </a:r>
            <a:r>
              <a:rPr lang="en-US" sz="2000" u="none" strike="noStrike" spc="-30" err="1">
                <a:solidFill>
                  <a:srgbClr val="145DA0"/>
                </a:solidFill>
                <a:latin typeface="Poppins"/>
                <a:ea typeface="Poppins"/>
                <a:cs typeface="Poppins"/>
                <a:sym typeface="Poppins"/>
              </a:rPr>
              <a:t>usuários</a:t>
            </a:r>
            <a:r>
              <a:rPr lang="en-US" sz="2000" u="none" strike="noStrike" spc="-30">
                <a:solidFill>
                  <a:srgbClr val="145DA0"/>
                </a:solidFill>
                <a:latin typeface="Poppins"/>
                <a:ea typeface="Poppins"/>
                <a:cs typeface="Poppins"/>
                <a:sym typeface="Poppins"/>
              </a:rPr>
              <a:t>, logs e histórico de </a:t>
            </a:r>
            <a:r>
              <a:rPr lang="en-US" sz="2000" u="none" strike="noStrike" spc="-30" err="1">
                <a:solidFill>
                  <a:srgbClr val="145DA0"/>
                </a:solidFill>
                <a:latin typeface="Poppins"/>
                <a:ea typeface="Poppins"/>
                <a:cs typeface="Poppins"/>
                <a:sym typeface="Poppins"/>
              </a:rPr>
              <a:t>consultas</a:t>
            </a:r>
            <a:r>
              <a:rPr lang="en-US" sz="2000" u="none" strike="noStrike" spc="-30">
                <a:solidFill>
                  <a:srgbClr val="145DA0"/>
                </a:solidFill>
                <a:latin typeface="Poppins"/>
                <a:ea typeface="Poppins"/>
                <a:cs typeface="Poppins"/>
                <a:sym typeface="Poppins"/>
              </a:rPr>
              <a:t>.</a:t>
            </a:r>
          </a:p>
        </p:txBody>
      </p:sp>
      <p:sp>
        <p:nvSpPr>
          <p:cNvPr id="33" name="TextBox 33"/>
          <p:cNvSpPr txBox="1"/>
          <p:nvPr/>
        </p:nvSpPr>
        <p:spPr>
          <a:xfrm>
            <a:off x="12124166" y="4453565"/>
            <a:ext cx="3490991" cy="553998"/>
          </a:xfrm>
          <a:prstGeom prst="rect">
            <a:avLst/>
          </a:prstGeom>
        </p:spPr>
        <p:txBody>
          <a:bodyPr lIns="0" tIns="0" rIns="0" bIns="0" rtlCol="0" anchor="t">
            <a:spAutoFit/>
          </a:bodyPr>
          <a:lstStyle/>
          <a:p>
            <a:pPr algn="ctr">
              <a:spcBef>
                <a:spcPct val="0"/>
              </a:spcBef>
            </a:pPr>
            <a:r>
              <a:rPr lang="en-US" sz="3600" b="1">
                <a:solidFill>
                  <a:srgbClr val="145DA0"/>
                </a:solidFill>
                <a:latin typeface="Poppins Bold"/>
                <a:ea typeface="Poppins Bold"/>
                <a:cs typeface="Poppins Bold"/>
                <a:sym typeface="Poppins Bold"/>
              </a:rPr>
              <a:t>Amazon RDS</a:t>
            </a:r>
          </a:p>
        </p:txBody>
      </p:sp>
      <p:grpSp>
        <p:nvGrpSpPr>
          <p:cNvPr id="57" name="Agrupar 56">
            <a:extLst>
              <a:ext uri="{FF2B5EF4-FFF2-40B4-BE49-F238E27FC236}">
                <a16:creationId xmlns:a16="http://schemas.microsoft.com/office/drawing/2014/main" id="{29E2B372-AF50-5AAD-4154-6787195A14FC}"/>
              </a:ext>
            </a:extLst>
          </p:cNvPr>
          <p:cNvGrpSpPr/>
          <p:nvPr/>
        </p:nvGrpSpPr>
        <p:grpSpPr>
          <a:xfrm>
            <a:off x="2189793" y="2353299"/>
            <a:ext cx="4368874" cy="6440482"/>
            <a:chOff x="6958965" y="2353299"/>
            <a:chExt cx="4368874" cy="6440482"/>
          </a:xfrm>
        </p:grpSpPr>
        <p:sp>
          <p:nvSpPr>
            <p:cNvPr id="58" name="Freeform 11">
              <a:extLst>
                <a:ext uri="{FF2B5EF4-FFF2-40B4-BE49-F238E27FC236}">
                  <a16:creationId xmlns:a16="http://schemas.microsoft.com/office/drawing/2014/main" id="{F7B81B60-2940-0E54-31BE-D8CE39CC3EE1}"/>
                </a:ext>
              </a:extLst>
            </p:cNvPr>
            <p:cNvSpPr/>
            <p:nvPr/>
          </p:nvSpPr>
          <p:spPr>
            <a:xfrm>
              <a:off x="7066494" y="8211194"/>
              <a:ext cx="4154377" cy="582587"/>
            </a:xfrm>
            <a:custGeom>
              <a:avLst/>
              <a:gdLst/>
              <a:ahLst/>
              <a:cxnLst/>
              <a:rect l="l" t="t" r="r" b="b"/>
              <a:pathLst>
                <a:path w="4154377" h="582587">
                  <a:moveTo>
                    <a:pt x="0" y="0"/>
                  </a:moveTo>
                  <a:lnTo>
                    <a:pt x="4154377" y="0"/>
                  </a:lnTo>
                  <a:lnTo>
                    <a:pt x="4154377" y="582587"/>
                  </a:lnTo>
                  <a:lnTo>
                    <a:pt x="0" y="582587"/>
                  </a:lnTo>
                  <a:lnTo>
                    <a:pt x="0" y="0"/>
                  </a:lnTo>
                  <a:close/>
                </a:path>
              </a:pathLst>
            </a:custGeom>
            <a:blipFill>
              <a:blip r:embed="rId2"/>
              <a:stretch>
                <a:fillRect t="-40835"/>
              </a:stretch>
            </a:blipFill>
          </p:spPr>
          <p:txBody>
            <a:bodyPr/>
            <a:lstStyle/>
            <a:p>
              <a:endParaRPr lang="pt-BR"/>
            </a:p>
          </p:txBody>
        </p:sp>
        <p:grpSp>
          <p:nvGrpSpPr>
            <p:cNvPr id="59" name="Group 12">
              <a:extLst>
                <a:ext uri="{FF2B5EF4-FFF2-40B4-BE49-F238E27FC236}">
                  <a16:creationId xmlns:a16="http://schemas.microsoft.com/office/drawing/2014/main" id="{CEF7BF97-370F-1120-4317-E9C2E9785C15}"/>
                </a:ext>
              </a:extLst>
            </p:cNvPr>
            <p:cNvGrpSpPr/>
            <p:nvPr/>
          </p:nvGrpSpPr>
          <p:grpSpPr>
            <a:xfrm>
              <a:off x="7041715" y="2353299"/>
              <a:ext cx="4203375" cy="6086921"/>
              <a:chOff x="0" y="-38100"/>
              <a:chExt cx="1416547" cy="2051307"/>
            </a:xfrm>
          </p:grpSpPr>
          <p:sp>
            <p:nvSpPr>
              <p:cNvPr id="67" name="Freeform 13">
                <a:extLst>
                  <a:ext uri="{FF2B5EF4-FFF2-40B4-BE49-F238E27FC236}">
                    <a16:creationId xmlns:a16="http://schemas.microsoft.com/office/drawing/2014/main" id="{4C4F1315-01E4-ADA4-E3E4-6C23BC919688}"/>
                  </a:ext>
                </a:extLst>
              </p:cNvPr>
              <p:cNvSpPr/>
              <p:nvPr/>
            </p:nvSpPr>
            <p:spPr>
              <a:xfrm>
                <a:off x="0" y="0"/>
                <a:ext cx="1416547" cy="2013207"/>
              </a:xfrm>
              <a:custGeom>
                <a:avLst/>
                <a:gdLst/>
                <a:ahLst/>
                <a:cxnLst/>
                <a:rect l="l" t="t" r="r" b="b"/>
                <a:pathLst>
                  <a:path w="1416547" h="2013207">
                    <a:moveTo>
                      <a:pt x="46046" y="0"/>
                    </a:moveTo>
                    <a:lnTo>
                      <a:pt x="1370502" y="0"/>
                    </a:lnTo>
                    <a:cubicBezTo>
                      <a:pt x="1382714" y="0"/>
                      <a:pt x="1394426" y="4851"/>
                      <a:pt x="1403061" y="13487"/>
                    </a:cubicBezTo>
                    <a:cubicBezTo>
                      <a:pt x="1411696" y="22122"/>
                      <a:pt x="1416547" y="33834"/>
                      <a:pt x="1416547" y="46046"/>
                    </a:cubicBezTo>
                    <a:lnTo>
                      <a:pt x="1416547" y="1967161"/>
                    </a:lnTo>
                    <a:cubicBezTo>
                      <a:pt x="1416547" y="1979373"/>
                      <a:pt x="1411696" y="1991085"/>
                      <a:pt x="1403061" y="1999720"/>
                    </a:cubicBezTo>
                    <a:cubicBezTo>
                      <a:pt x="1394426" y="2008356"/>
                      <a:pt x="1382714" y="2013207"/>
                      <a:pt x="1370502" y="2013207"/>
                    </a:cubicBezTo>
                    <a:lnTo>
                      <a:pt x="46046" y="2013207"/>
                    </a:lnTo>
                    <a:cubicBezTo>
                      <a:pt x="33834" y="2013207"/>
                      <a:pt x="22122" y="2008356"/>
                      <a:pt x="13487" y="1999720"/>
                    </a:cubicBezTo>
                    <a:cubicBezTo>
                      <a:pt x="4851" y="1991085"/>
                      <a:pt x="0" y="1979373"/>
                      <a:pt x="0" y="1967161"/>
                    </a:cubicBezTo>
                    <a:lnTo>
                      <a:pt x="0" y="46046"/>
                    </a:lnTo>
                    <a:cubicBezTo>
                      <a:pt x="0" y="33834"/>
                      <a:pt x="4851" y="22122"/>
                      <a:pt x="13487" y="13487"/>
                    </a:cubicBezTo>
                    <a:cubicBezTo>
                      <a:pt x="22122" y="4851"/>
                      <a:pt x="33834" y="0"/>
                      <a:pt x="46046" y="0"/>
                    </a:cubicBezTo>
                    <a:close/>
                  </a:path>
                </a:pathLst>
              </a:custGeom>
              <a:solidFill>
                <a:srgbClr val="FDFDFD"/>
              </a:solidFill>
              <a:ln w="38100" cap="rnd">
                <a:solidFill>
                  <a:srgbClr val="145DA0"/>
                </a:solidFill>
                <a:prstDash val="solid"/>
                <a:round/>
              </a:ln>
            </p:spPr>
            <p:txBody>
              <a:bodyPr/>
              <a:lstStyle/>
              <a:p>
                <a:endParaRPr lang="pt-BR"/>
              </a:p>
            </p:txBody>
          </p:sp>
          <p:sp>
            <p:nvSpPr>
              <p:cNvPr id="68" name="TextBox 14">
                <a:extLst>
                  <a:ext uri="{FF2B5EF4-FFF2-40B4-BE49-F238E27FC236}">
                    <a16:creationId xmlns:a16="http://schemas.microsoft.com/office/drawing/2014/main" id="{27E4E712-C73D-3903-233E-EAFBA5AABA9E}"/>
                  </a:ext>
                </a:extLst>
              </p:cNvPr>
              <p:cNvSpPr txBox="1"/>
              <p:nvPr/>
            </p:nvSpPr>
            <p:spPr>
              <a:xfrm>
                <a:off x="0" y="-38100"/>
                <a:ext cx="1416547" cy="2051307"/>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60" name="TextBox 28">
              <a:extLst>
                <a:ext uri="{FF2B5EF4-FFF2-40B4-BE49-F238E27FC236}">
                  <a16:creationId xmlns:a16="http://schemas.microsoft.com/office/drawing/2014/main" id="{2CADC695-9DDC-72B4-951C-EA00310A6249}"/>
                </a:ext>
              </a:extLst>
            </p:cNvPr>
            <p:cNvSpPr txBox="1"/>
            <p:nvPr/>
          </p:nvSpPr>
          <p:spPr>
            <a:xfrm>
              <a:off x="7433777" y="5725550"/>
              <a:ext cx="3200400" cy="879728"/>
            </a:xfrm>
            <a:prstGeom prst="rect">
              <a:avLst/>
            </a:prstGeom>
          </p:spPr>
          <p:txBody>
            <a:bodyPr wrap="square" lIns="0" tIns="0" rIns="0" bIns="0" rtlCol="0" anchor="t">
              <a:spAutoFit/>
            </a:bodyPr>
            <a:lstStyle/>
            <a:p>
              <a:pPr algn="just">
                <a:lnSpc>
                  <a:spcPct val="150000"/>
                </a:lnSpc>
              </a:pPr>
              <a:r>
                <a:rPr lang="en-US" sz="2000" u="none" strike="noStrike" spc="-30" err="1">
                  <a:solidFill>
                    <a:srgbClr val="145DA0"/>
                  </a:solidFill>
                  <a:latin typeface="Poppins"/>
                  <a:ea typeface="Poppins"/>
                  <a:cs typeface="Poppins"/>
                  <a:sym typeface="Poppins"/>
                </a:rPr>
                <a:t>Hospeda</a:t>
              </a:r>
              <a:r>
                <a:rPr lang="en-US" sz="2000" u="none" strike="noStrike" spc="-30">
                  <a:solidFill>
                    <a:srgbClr val="145DA0"/>
                  </a:solidFill>
                  <a:latin typeface="Poppins"/>
                  <a:ea typeface="Poppins"/>
                  <a:cs typeface="Poppins"/>
                  <a:sym typeface="Poppins"/>
                </a:rPr>
                <a:t> o backend do Sistema, </a:t>
              </a:r>
              <a:r>
                <a:rPr lang="en-US" sz="2000" u="none" strike="noStrike" spc="-30" err="1">
                  <a:solidFill>
                    <a:srgbClr val="145DA0"/>
                  </a:solidFill>
                  <a:latin typeface="Poppins"/>
                  <a:ea typeface="Poppins"/>
                  <a:cs typeface="Poppins"/>
                  <a:sym typeface="Poppins"/>
                </a:rPr>
                <a:t>incluindo</a:t>
              </a:r>
              <a:r>
                <a:rPr lang="en-US" sz="2000" u="none" strike="noStrike" spc="-30">
                  <a:solidFill>
                    <a:srgbClr val="145DA0"/>
                  </a:solidFill>
                  <a:latin typeface="Poppins"/>
                  <a:ea typeface="Poppins"/>
                  <a:cs typeface="Poppins"/>
                  <a:sym typeface="Poppins"/>
                </a:rPr>
                <a:t> a </a:t>
              </a:r>
              <a:r>
                <a:rPr lang="en-US" sz="2000" u="none" strike="noStrike" spc="-30" err="1">
                  <a:solidFill>
                    <a:srgbClr val="145DA0"/>
                  </a:solidFill>
                  <a:latin typeface="Poppins"/>
                  <a:ea typeface="Poppins"/>
                  <a:cs typeface="Poppins"/>
                  <a:sym typeface="Poppins"/>
                </a:rPr>
                <a:t>api</a:t>
              </a:r>
              <a:r>
                <a:rPr lang="en-US" sz="2000" u="none" strike="noStrike" spc="-30">
                  <a:solidFill>
                    <a:srgbClr val="145DA0"/>
                  </a:solidFill>
                  <a:latin typeface="Poppins"/>
                  <a:ea typeface="Poppins"/>
                  <a:cs typeface="Poppins"/>
                  <a:sym typeface="Poppins"/>
                </a:rPr>
                <a:t>. </a:t>
              </a:r>
            </a:p>
          </p:txBody>
        </p:sp>
        <p:sp>
          <p:nvSpPr>
            <p:cNvPr id="61" name="TextBox 29">
              <a:extLst>
                <a:ext uri="{FF2B5EF4-FFF2-40B4-BE49-F238E27FC236}">
                  <a16:creationId xmlns:a16="http://schemas.microsoft.com/office/drawing/2014/main" id="{B3473D12-4CED-D59C-A755-B49BDF298DCC}"/>
                </a:ext>
              </a:extLst>
            </p:cNvPr>
            <p:cNvSpPr txBox="1"/>
            <p:nvPr/>
          </p:nvSpPr>
          <p:spPr>
            <a:xfrm>
              <a:off x="6958965" y="4465847"/>
              <a:ext cx="4368874" cy="615553"/>
            </a:xfrm>
            <a:prstGeom prst="rect">
              <a:avLst/>
            </a:prstGeom>
          </p:spPr>
          <p:txBody>
            <a:bodyPr wrap="square" lIns="0" tIns="0" rIns="0" bIns="0" rtlCol="0" anchor="t">
              <a:spAutoFit/>
            </a:bodyPr>
            <a:lstStyle/>
            <a:p>
              <a:pPr algn="ctr">
                <a:spcBef>
                  <a:spcPct val="0"/>
                </a:spcBef>
              </a:pPr>
              <a:r>
                <a:rPr lang="en-US" sz="4000" b="1" err="1">
                  <a:solidFill>
                    <a:srgbClr val="145DA0"/>
                  </a:solidFill>
                  <a:latin typeface="Poppins Bold"/>
                  <a:ea typeface="Poppins Bold"/>
                  <a:cs typeface="Poppins Bold"/>
                  <a:sym typeface="Poppins Bold"/>
                </a:rPr>
                <a:t>Servidor</a:t>
              </a:r>
              <a:r>
                <a:rPr lang="en-US" sz="4000" b="1">
                  <a:solidFill>
                    <a:srgbClr val="145DA0"/>
                  </a:solidFill>
                  <a:latin typeface="Poppins Bold"/>
                  <a:ea typeface="Poppins Bold"/>
                  <a:cs typeface="Poppins Bold"/>
                  <a:sym typeface="Poppins Bold"/>
                </a:rPr>
                <a:t> AWS</a:t>
              </a:r>
            </a:p>
          </p:txBody>
        </p:sp>
        <p:sp>
          <p:nvSpPr>
            <p:cNvPr id="62" name="TextBox 30">
              <a:extLst>
                <a:ext uri="{FF2B5EF4-FFF2-40B4-BE49-F238E27FC236}">
                  <a16:creationId xmlns:a16="http://schemas.microsoft.com/office/drawing/2014/main" id="{3B673A9A-99D3-2AB1-A0E6-E301DC6FA6E2}"/>
                </a:ext>
              </a:extLst>
            </p:cNvPr>
            <p:cNvSpPr txBox="1"/>
            <p:nvPr/>
          </p:nvSpPr>
          <p:spPr>
            <a:xfrm>
              <a:off x="7642148" y="7260737"/>
              <a:ext cx="2783659" cy="1175771"/>
            </a:xfrm>
            <a:prstGeom prst="rect">
              <a:avLst/>
            </a:prstGeom>
          </p:spPr>
          <p:txBody>
            <a:bodyPr wrap="square" lIns="0" tIns="0" rIns="0" bIns="0" rtlCol="0" anchor="t">
              <a:spAutoFit/>
            </a:bodyPr>
            <a:lstStyle/>
            <a:p>
              <a:pPr marL="0" lvl="0" indent="0" algn="ctr">
                <a:lnSpc>
                  <a:spcPts val="9879"/>
                </a:lnSpc>
                <a:spcBef>
                  <a:spcPct val="0"/>
                </a:spcBef>
              </a:pPr>
              <a:r>
                <a:rPr lang="en-US" sz="7056">
                  <a:solidFill>
                    <a:srgbClr val="145DA0"/>
                  </a:solidFill>
                  <a:latin typeface="Montserrat"/>
                  <a:ea typeface="Montserrat"/>
                  <a:cs typeface="Montserrat"/>
                  <a:sym typeface="Montserrat"/>
                </a:rPr>
                <a:t>3600</a:t>
              </a:r>
            </a:p>
          </p:txBody>
        </p:sp>
        <p:sp>
          <p:nvSpPr>
            <p:cNvPr id="63" name="TextBox 31">
              <a:extLst>
                <a:ext uri="{FF2B5EF4-FFF2-40B4-BE49-F238E27FC236}">
                  <a16:creationId xmlns:a16="http://schemas.microsoft.com/office/drawing/2014/main" id="{C50AF21A-87D6-9305-CBE1-8DF71A2C4DB2}"/>
                </a:ext>
              </a:extLst>
            </p:cNvPr>
            <p:cNvSpPr txBox="1"/>
            <p:nvPr/>
          </p:nvSpPr>
          <p:spPr>
            <a:xfrm>
              <a:off x="7066494" y="7457029"/>
              <a:ext cx="966206" cy="628890"/>
            </a:xfrm>
            <a:prstGeom prst="rect">
              <a:avLst/>
            </a:prstGeom>
          </p:spPr>
          <p:txBody>
            <a:bodyPr wrap="square" lIns="0" tIns="0" rIns="0" bIns="0" rtlCol="0" anchor="t">
              <a:spAutoFit/>
            </a:bodyPr>
            <a:lstStyle/>
            <a:p>
              <a:pPr marL="0" lvl="0" indent="0" algn="ctr">
                <a:lnSpc>
                  <a:spcPts val="5262"/>
                </a:lnSpc>
                <a:spcBef>
                  <a:spcPct val="0"/>
                </a:spcBef>
              </a:pPr>
              <a:r>
                <a:rPr lang="en-US" sz="3759">
                  <a:solidFill>
                    <a:srgbClr val="145DA0"/>
                  </a:solidFill>
                  <a:latin typeface="Montserrat"/>
                  <a:ea typeface="Montserrat"/>
                  <a:cs typeface="Montserrat"/>
                  <a:sym typeface="Montserrat"/>
                </a:rPr>
                <a:t>R$</a:t>
              </a:r>
            </a:p>
          </p:txBody>
        </p:sp>
        <p:sp>
          <p:nvSpPr>
            <p:cNvPr id="65" name="AutoShape 15">
              <a:extLst>
                <a:ext uri="{FF2B5EF4-FFF2-40B4-BE49-F238E27FC236}">
                  <a16:creationId xmlns:a16="http://schemas.microsoft.com/office/drawing/2014/main" id="{252F4575-1755-82F4-19D9-D3A64E0B2A0C}"/>
                </a:ext>
              </a:extLst>
            </p:cNvPr>
            <p:cNvSpPr/>
            <p:nvPr/>
          </p:nvSpPr>
          <p:spPr>
            <a:xfrm>
              <a:off x="7066494" y="5227111"/>
              <a:ext cx="4154377" cy="0"/>
            </a:xfrm>
            <a:prstGeom prst="line">
              <a:avLst/>
            </a:prstGeom>
            <a:ln w="38100" cap="flat">
              <a:solidFill>
                <a:srgbClr val="145DA0"/>
              </a:solidFill>
              <a:prstDash val="solid"/>
              <a:headEnd type="none" w="sm" len="sm"/>
              <a:tailEnd type="none" w="sm" len="sm"/>
            </a:ln>
          </p:spPr>
          <p:txBody>
            <a:bodyPr/>
            <a:lstStyle/>
            <a:p>
              <a:endParaRPr lang="pt-BR"/>
            </a:p>
          </p:txBody>
        </p:sp>
        <p:sp>
          <p:nvSpPr>
            <p:cNvPr id="66" name="AutoShape 16">
              <a:extLst>
                <a:ext uri="{FF2B5EF4-FFF2-40B4-BE49-F238E27FC236}">
                  <a16:creationId xmlns:a16="http://schemas.microsoft.com/office/drawing/2014/main" id="{050A6246-4F79-B1BA-C9DA-4BF1959BCE7E}"/>
                </a:ext>
              </a:extLst>
            </p:cNvPr>
            <p:cNvSpPr/>
            <p:nvPr/>
          </p:nvSpPr>
          <p:spPr>
            <a:xfrm>
              <a:off x="7066494" y="7190257"/>
              <a:ext cx="4154377" cy="0"/>
            </a:xfrm>
            <a:prstGeom prst="line">
              <a:avLst/>
            </a:prstGeom>
            <a:ln w="38100" cap="flat">
              <a:solidFill>
                <a:srgbClr val="145DA0"/>
              </a:solidFill>
              <a:prstDash val="solid"/>
              <a:headEnd type="none" w="sm" len="sm"/>
              <a:tailEnd type="none" w="sm" len="sm"/>
            </a:ln>
          </p:spPr>
          <p:txBody>
            <a:bodyPr/>
            <a:lstStyle/>
            <a:p>
              <a:endParaRPr lang="pt-BR"/>
            </a:p>
          </p:txBody>
        </p:sp>
      </p:grpSp>
      <p:pic>
        <p:nvPicPr>
          <p:cNvPr id="70" name="Imagem 69" descr="Interface gráfica do usuário, Aplicativo&#10;&#10;O conteúdo gerado por IA pode estar incorreto.">
            <a:extLst>
              <a:ext uri="{FF2B5EF4-FFF2-40B4-BE49-F238E27FC236}">
                <a16:creationId xmlns:a16="http://schemas.microsoft.com/office/drawing/2014/main" id="{AA4D496F-4D06-65DE-26AF-C7364F42C151}"/>
              </a:ext>
            </a:extLst>
          </p:cNvPr>
          <p:cNvPicPr>
            <a:picLocks noChangeAspect="1"/>
          </p:cNvPicPr>
          <p:nvPr/>
        </p:nvPicPr>
        <p:blipFill>
          <a:blip r:embed="rId3">
            <a:extLst>
              <a:ext uri="{28A0092B-C50C-407E-A947-70E740481C1C}">
                <a14:useLocalDpi xmlns:a14="http://schemas.microsoft.com/office/drawing/2010/main" val="0"/>
              </a:ext>
            </a:extLst>
          </a:blip>
          <a:srcRect l="18746" t="27035" r="70836" b="55206"/>
          <a:stretch>
            <a:fillRect/>
          </a:stretch>
        </p:blipFill>
        <p:spPr>
          <a:xfrm>
            <a:off x="3421730" y="2506279"/>
            <a:ext cx="1905000" cy="1826722"/>
          </a:xfrm>
          <a:prstGeom prst="rect">
            <a:avLst/>
          </a:prstGeom>
        </p:spPr>
      </p:pic>
      <p:pic>
        <p:nvPicPr>
          <p:cNvPr id="71" name="Imagem 70" descr="Interface gráfica do usuário, Aplicativo&#10;&#10;O conteúdo gerado por IA pode estar incorreto.">
            <a:extLst>
              <a:ext uri="{FF2B5EF4-FFF2-40B4-BE49-F238E27FC236}">
                <a16:creationId xmlns:a16="http://schemas.microsoft.com/office/drawing/2014/main" id="{DB13AA61-E290-9E7A-68A1-5A4F3B11BC85}"/>
              </a:ext>
            </a:extLst>
          </p:cNvPr>
          <p:cNvPicPr>
            <a:picLocks noChangeAspect="1"/>
          </p:cNvPicPr>
          <p:nvPr/>
        </p:nvPicPr>
        <p:blipFill>
          <a:blip r:embed="rId3">
            <a:extLst>
              <a:ext uri="{28A0092B-C50C-407E-A947-70E740481C1C}">
                <a14:useLocalDpi xmlns:a14="http://schemas.microsoft.com/office/drawing/2010/main" val="0"/>
              </a:ext>
            </a:extLst>
          </a:blip>
          <a:srcRect l="44576" t="27371" r="44590" b="54870"/>
          <a:stretch>
            <a:fillRect/>
          </a:stretch>
        </p:blipFill>
        <p:spPr>
          <a:xfrm>
            <a:off x="8152802" y="2491779"/>
            <a:ext cx="1981199" cy="1826722"/>
          </a:xfrm>
          <a:prstGeom prst="rect">
            <a:avLst/>
          </a:prstGeom>
        </p:spPr>
      </p:pic>
      <p:sp>
        <p:nvSpPr>
          <p:cNvPr id="73" name="TextBox 31">
            <a:extLst>
              <a:ext uri="{FF2B5EF4-FFF2-40B4-BE49-F238E27FC236}">
                <a16:creationId xmlns:a16="http://schemas.microsoft.com/office/drawing/2014/main" id="{106246CA-2F5E-F416-0D01-AB16340A44D0}"/>
              </a:ext>
            </a:extLst>
          </p:cNvPr>
          <p:cNvSpPr txBox="1"/>
          <p:nvPr/>
        </p:nvSpPr>
        <p:spPr>
          <a:xfrm>
            <a:off x="5243230" y="7630271"/>
            <a:ext cx="966206" cy="628890"/>
          </a:xfrm>
          <a:prstGeom prst="rect">
            <a:avLst/>
          </a:prstGeom>
        </p:spPr>
        <p:txBody>
          <a:bodyPr wrap="square" lIns="0" tIns="0" rIns="0" bIns="0" rtlCol="0" anchor="t">
            <a:spAutoFit/>
          </a:bodyPr>
          <a:lstStyle/>
          <a:p>
            <a:pPr marL="0" lvl="0" indent="0" algn="ctr">
              <a:lnSpc>
                <a:spcPts val="5262"/>
              </a:lnSpc>
              <a:spcBef>
                <a:spcPct val="0"/>
              </a:spcBef>
            </a:pPr>
            <a:r>
              <a:rPr lang="en-US" sz="3759">
                <a:solidFill>
                  <a:srgbClr val="145DA0"/>
                </a:solidFill>
                <a:latin typeface="Montserrat"/>
                <a:ea typeface="Montserrat"/>
                <a:cs typeface="Montserrat"/>
                <a:sym typeface="Montserrat"/>
              </a:rPr>
              <a:t>/aa</a:t>
            </a:r>
          </a:p>
        </p:txBody>
      </p:sp>
      <p:sp>
        <p:nvSpPr>
          <p:cNvPr id="76" name="TextBox 30">
            <a:extLst>
              <a:ext uri="{FF2B5EF4-FFF2-40B4-BE49-F238E27FC236}">
                <a16:creationId xmlns:a16="http://schemas.microsoft.com/office/drawing/2014/main" id="{CE65B70A-2B38-042F-E884-4CFD17AA4857}"/>
              </a:ext>
            </a:extLst>
          </p:cNvPr>
          <p:cNvSpPr txBox="1"/>
          <p:nvPr/>
        </p:nvSpPr>
        <p:spPr>
          <a:xfrm>
            <a:off x="7752170" y="7167073"/>
            <a:ext cx="2783659" cy="1175771"/>
          </a:xfrm>
          <a:prstGeom prst="rect">
            <a:avLst/>
          </a:prstGeom>
        </p:spPr>
        <p:txBody>
          <a:bodyPr wrap="square" lIns="0" tIns="0" rIns="0" bIns="0" rtlCol="0" anchor="t">
            <a:spAutoFit/>
          </a:bodyPr>
          <a:lstStyle/>
          <a:p>
            <a:pPr marL="0" lvl="0" indent="0" algn="ctr">
              <a:lnSpc>
                <a:spcPts val="9879"/>
              </a:lnSpc>
              <a:spcBef>
                <a:spcPct val="0"/>
              </a:spcBef>
            </a:pPr>
            <a:r>
              <a:rPr lang="en-US" sz="7056">
                <a:solidFill>
                  <a:srgbClr val="145DA0"/>
                </a:solidFill>
                <a:latin typeface="Montserrat"/>
                <a:ea typeface="Montserrat"/>
                <a:cs typeface="Montserrat"/>
                <a:sym typeface="Montserrat"/>
              </a:rPr>
              <a:t>600</a:t>
            </a:r>
          </a:p>
        </p:txBody>
      </p:sp>
      <p:sp>
        <p:nvSpPr>
          <p:cNvPr id="77" name="TextBox 31">
            <a:extLst>
              <a:ext uri="{FF2B5EF4-FFF2-40B4-BE49-F238E27FC236}">
                <a16:creationId xmlns:a16="http://schemas.microsoft.com/office/drawing/2014/main" id="{6F2D8DAC-72ED-1E36-6A9A-2147FFC94809}"/>
              </a:ext>
            </a:extLst>
          </p:cNvPr>
          <p:cNvSpPr txBox="1"/>
          <p:nvPr/>
        </p:nvSpPr>
        <p:spPr>
          <a:xfrm>
            <a:off x="7373446" y="7506200"/>
            <a:ext cx="966206" cy="628890"/>
          </a:xfrm>
          <a:prstGeom prst="rect">
            <a:avLst/>
          </a:prstGeom>
        </p:spPr>
        <p:txBody>
          <a:bodyPr wrap="square" lIns="0" tIns="0" rIns="0" bIns="0" rtlCol="0" anchor="t">
            <a:spAutoFit/>
          </a:bodyPr>
          <a:lstStyle/>
          <a:p>
            <a:pPr marL="0" lvl="0" indent="0" algn="ctr">
              <a:lnSpc>
                <a:spcPts val="5262"/>
              </a:lnSpc>
              <a:spcBef>
                <a:spcPct val="0"/>
              </a:spcBef>
            </a:pPr>
            <a:r>
              <a:rPr lang="en-US" sz="3759">
                <a:solidFill>
                  <a:srgbClr val="145DA0"/>
                </a:solidFill>
                <a:latin typeface="Montserrat"/>
                <a:ea typeface="Montserrat"/>
                <a:cs typeface="Montserrat"/>
                <a:sym typeface="Montserrat"/>
              </a:rPr>
              <a:t>R$</a:t>
            </a:r>
          </a:p>
        </p:txBody>
      </p:sp>
      <p:sp>
        <p:nvSpPr>
          <p:cNvPr id="78" name="TextBox 31">
            <a:extLst>
              <a:ext uri="{FF2B5EF4-FFF2-40B4-BE49-F238E27FC236}">
                <a16:creationId xmlns:a16="http://schemas.microsoft.com/office/drawing/2014/main" id="{FD8B68FB-D456-1888-F695-E0DACA2000AD}"/>
              </a:ext>
            </a:extLst>
          </p:cNvPr>
          <p:cNvSpPr txBox="1"/>
          <p:nvPr/>
        </p:nvSpPr>
        <p:spPr>
          <a:xfrm>
            <a:off x="9893339" y="7558877"/>
            <a:ext cx="966206" cy="628890"/>
          </a:xfrm>
          <a:prstGeom prst="rect">
            <a:avLst/>
          </a:prstGeom>
        </p:spPr>
        <p:txBody>
          <a:bodyPr wrap="square" lIns="0" tIns="0" rIns="0" bIns="0" rtlCol="0" anchor="t">
            <a:spAutoFit/>
          </a:bodyPr>
          <a:lstStyle/>
          <a:p>
            <a:pPr marL="0" lvl="0" indent="0" algn="ctr">
              <a:lnSpc>
                <a:spcPts val="5262"/>
              </a:lnSpc>
              <a:spcBef>
                <a:spcPct val="0"/>
              </a:spcBef>
            </a:pPr>
            <a:r>
              <a:rPr lang="en-US" sz="3759">
                <a:solidFill>
                  <a:srgbClr val="145DA0"/>
                </a:solidFill>
                <a:latin typeface="Montserrat"/>
                <a:ea typeface="Montserrat"/>
                <a:cs typeface="Montserrat"/>
                <a:sym typeface="Montserrat"/>
              </a:rPr>
              <a:t>/aa</a:t>
            </a:r>
          </a:p>
        </p:txBody>
      </p:sp>
      <p:pic>
        <p:nvPicPr>
          <p:cNvPr id="80" name="Imagem 79" descr="Interface gráfica do usuário, Aplicativo&#10;&#10;O conteúdo gerado por IA pode estar incorreto.">
            <a:extLst>
              <a:ext uri="{FF2B5EF4-FFF2-40B4-BE49-F238E27FC236}">
                <a16:creationId xmlns:a16="http://schemas.microsoft.com/office/drawing/2014/main" id="{7F523748-8E53-905F-3F45-17D13CAE2B44}"/>
              </a:ext>
            </a:extLst>
          </p:cNvPr>
          <p:cNvPicPr>
            <a:picLocks noChangeAspect="1"/>
          </p:cNvPicPr>
          <p:nvPr/>
        </p:nvPicPr>
        <p:blipFill>
          <a:blip r:embed="rId4">
            <a:extLst>
              <a:ext uri="{28A0092B-C50C-407E-A947-70E740481C1C}">
                <a14:useLocalDpi xmlns:a14="http://schemas.microsoft.com/office/drawing/2010/main" val="0"/>
              </a:ext>
            </a:extLst>
          </a:blip>
          <a:srcRect l="65983" t="28089" r="23183" b="54753"/>
          <a:stretch>
            <a:fillRect/>
          </a:stretch>
        </p:blipFill>
        <p:spPr>
          <a:xfrm>
            <a:off x="12879063" y="2601804"/>
            <a:ext cx="1981199" cy="1764702"/>
          </a:xfrm>
          <a:prstGeom prst="rect">
            <a:avLst/>
          </a:prstGeom>
        </p:spPr>
      </p:pic>
      <p:sp>
        <p:nvSpPr>
          <p:cNvPr id="81" name="TextBox 30">
            <a:extLst>
              <a:ext uri="{FF2B5EF4-FFF2-40B4-BE49-F238E27FC236}">
                <a16:creationId xmlns:a16="http://schemas.microsoft.com/office/drawing/2014/main" id="{EE025B87-01D1-5840-D46D-76604A0F9290}"/>
              </a:ext>
            </a:extLst>
          </p:cNvPr>
          <p:cNvSpPr txBox="1"/>
          <p:nvPr/>
        </p:nvSpPr>
        <p:spPr>
          <a:xfrm>
            <a:off x="12535408" y="7167073"/>
            <a:ext cx="2783659" cy="1175771"/>
          </a:xfrm>
          <a:prstGeom prst="rect">
            <a:avLst/>
          </a:prstGeom>
        </p:spPr>
        <p:txBody>
          <a:bodyPr wrap="square" lIns="0" tIns="0" rIns="0" bIns="0" rtlCol="0" anchor="t">
            <a:spAutoFit/>
          </a:bodyPr>
          <a:lstStyle/>
          <a:p>
            <a:pPr marL="0" lvl="0" indent="0" algn="ctr">
              <a:lnSpc>
                <a:spcPts val="9879"/>
              </a:lnSpc>
              <a:spcBef>
                <a:spcPct val="0"/>
              </a:spcBef>
            </a:pPr>
            <a:r>
              <a:rPr lang="en-US" sz="7056">
                <a:solidFill>
                  <a:srgbClr val="145DA0"/>
                </a:solidFill>
                <a:latin typeface="Montserrat"/>
                <a:ea typeface="Montserrat"/>
                <a:cs typeface="Montserrat"/>
                <a:sym typeface="Montserrat"/>
              </a:rPr>
              <a:t>1800</a:t>
            </a:r>
          </a:p>
        </p:txBody>
      </p:sp>
      <p:sp>
        <p:nvSpPr>
          <p:cNvPr id="82" name="TextBox 31">
            <a:extLst>
              <a:ext uri="{FF2B5EF4-FFF2-40B4-BE49-F238E27FC236}">
                <a16:creationId xmlns:a16="http://schemas.microsoft.com/office/drawing/2014/main" id="{74823885-7FF6-2946-F23F-217CC9370F20}"/>
              </a:ext>
            </a:extLst>
          </p:cNvPr>
          <p:cNvSpPr txBox="1"/>
          <p:nvPr/>
        </p:nvSpPr>
        <p:spPr>
          <a:xfrm>
            <a:off x="11955545" y="7506200"/>
            <a:ext cx="966206" cy="628890"/>
          </a:xfrm>
          <a:prstGeom prst="rect">
            <a:avLst/>
          </a:prstGeom>
        </p:spPr>
        <p:txBody>
          <a:bodyPr wrap="square" lIns="0" tIns="0" rIns="0" bIns="0" rtlCol="0" anchor="t">
            <a:spAutoFit/>
          </a:bodyPr>
          <a:lstStyle/>
          <a:p>
            <a:pPr marL="0" lvl="0" indent="0" algn="ctr">
              <a:lnSpc>
                <a:spcPts val="5262"/>
              </a:lnSpc>
              <a:spcBef>
                <a:spcPct val="0"/>
              </a:spcBef>
            </a:pPr>
            <a:r>
              <a:rPr lang="en-US" sz="3759">
                <a:solidFill>
                  <a:srgbClr val="145DA0"/>
                </a:solidFill>
                <a:latin typeface="Montserrat"/>
                <a:ea typeface="Montserrat"/>
                <a:cs typeface="Montserrat"/>
                <a:sym typeface="Montserrat"/>
              </a:rPr>
              <a:t>R$</a:t>
            </a:r>
          </a:p>
        </p:txBody>
      </p:sp>
      <p:sp>
        <p:nvSpPr>
          <p:cNvPr id="83" name="TextBox 31">
            <a:extLst>
              <a:ext uri="{FF2B5EF4-FFF2-40B4-BE49-F238E27FC236}">
                <a16:creationId xmlns:a16="http://schemas.microsoft.com/office/drawing/2014/main" id="{CBEF0C2A-3848-44BA-1395-32AF0546E6BF}"/>
              </a:ext>
            </a:extLst>
          </p:cNvPr>
          <p:cNvSpPr txBox="1"/>
          <p:nvPr/>
        </p:nvSpPr>
        <p:spPr>
          <a:xfrm>
            <a:off x="14856735" y="7558877"/>
            <a:ext cx="966206" cy="628890"/>
          </a:xfrm>
          <a:prstGeom prst="rect">
            <a:avLst/>
          </a:prstGeom>
        </p:spPr>
        <p:txBody>
          <a:bodyPr wrap="square" lIns="0" tIns="0" rIns="0" bIns="0" rtlCol="0" anchor="t">
            <a:spAutoFit/>
          </a:bodyPr>
          <a:lstStyle/>
          <a:p>
            <a:pPr marL="0" lvl="0" indent="0" algn="ctr">
              <a:lnSpc>
                <a:spcPts val="5262"/>
              </a:lnSpc>
              <a:spcBef>
                <a:spcPct val="0"/>
              </a:spcBef>
            </a:pPr>
            <a:r>
              <a:rPr lang="en-US" sz="3759">
                <a:solidFill>
                  <a:srgbClr val="145DA0"/>
                </a:solidFill>
                <a:latin typeface="Montserrat"/>
                <a:ea typeface="Montserrat"/>
                <a:cs typeface="Montserrat"/>
                <a:sym typeface="Montserrat"/>
              </a:rPr>
              <a:t>/aa</a:t>
            </a:r>
          </a:p>
        </p:txBody>
      </p:sp>
      <p:sp>
        <p:nvSpPr>
          <p:cNvPr id="84" name="Espaço Reservado para Número de Slide 83">
            <a:extLst>
              <a:ext uri="{FF2B5EF4-FFF2-40B4-BE49-F238E27FC236}">
                <a16:creationId xmlns:a16="http://schemas.microsoft.com/office/drawing/2014/main" id="{7352E2D9-8E25-7957-32DD-BC3A89CC7E49}"/>
              </a:ext>
            </a:extLst>
          </p:cNvPr>
          <p:cNvSpPr>
            <a:spLocks noGrp="1"/>
          </p:cNvSpPr>
          <p:nvPr>
            <p:ph type="sldNum" sz="quarter" idx="12"/>
          </p:nvPr>
        </p:nvSpPr>
        <p:spPr/>
        <p:txBody>
          <a:bodyPr/>
          <a:lstStyle/>
          <a:p>
            <a:fld id="{B6F15528-21DE-4FAA-801E-634DDDAF4B2B}" type="slidenum">
              <a:rPr lang="en-US" smtClean="0"/>
              <a:pPr/>
              <a:t>43</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a:extLst>
            <a:ext uri="{FF2B5EF4-FFF2-40B4-BE49-F238E27FC236}">
              <a16:creationId xmlns:a16="http://schemas.microsoft.com/office/drawing/2014/main" id="{9937239D-F5A9-3296-FC2B-391692751448}"/>
            </a:ext>
          </a:extLst>
        </p:cNvPr>
        <p:cNvGrpSpPr/>
        <p:nvPr/>
      </p:nvGrpSpPr>
      <p:grpSpPr>
        <a:xfrm>
          <a:off x="0" y="0"/>
          <a:ext cx="0" cy="0"/>
          <a:chOff x="0" y="0"/>
          <a:chExt cx="0" cy="0"/>
        </a:xfrm>
      </p:grpSpPr>
      <p:grpSp>
        <p:nvGrpSpPr>
          <p:cNvPr id="39" name="Agrupar 38">
            <a:extLst>
              <a:ext uri="{FF2B5EF4-FFF2-40B4-BE49-F238E27FC236}">
                <a16:creationId xmlns:a16="http://schemas.microsoft.com/office/drawing/2014/main" id="{15A1610E-546C-99B2-C455-656792700FF0}"/>
              </a:ext>
            </a:extLst>
          </p:cNvPr>
          <p:cNvGrpSpPr/>
          <p:nvPr/>
        </p:nvGrpSpPr>
        <p:grpSpPr>
          <a:xfrm>
            <a:off x="11142473" y="3924300"/>
            <a:ext cx="4935727" cy="2514600"/>
            <a:chOff x="7041715" y="2353299"/>
            <a:chExt cx="4203375" cy="6440482"/>
          </a:xfrm>
        </p:grpSpPr>
        <p:sp>
          <p:nvSpPr>
            <p:cNvPr id="43" name="Freeform 11">
              <a:extLst>
                <a:ext uri="{FF2B5EF4-FFF2-40B4-BE49-F238E27FC236}">
                  <a16:creationId xmlns:a16="http://schemas.microsoft.com/office/drawing/2014/main" id="{091A2EFA-14DF-A4C7-D5F3-C06D93B3AD8E}"/>
                </a:ext>
              </a:extLst>
            </p:cNvPr>
            <p:cNvSpPr/>
            <p:nvPr/>
          </p:nvSpPr>
          <p:spPr>
            <a:xfrm>
              <a:off x="7066494" y="8211194"/>
              <a:ext cx="4154377" cy="582587"/>
            </a:xfrm>
            <a:custGeom>
              <a:avLst/>
              <a:gdLst/>
              <a:ahLst/>
              <a:cxnLst/>
              <a:rect l="l" t="t" r="r" b="b"/>
              <a:pathLst>
                <a:path w="4154377" h="582587">
                  <a:moveTo>
                    <a:pt x="0" y="0"/>
                  </a:moveTo>
                  <a:lnTo>
                    <a:pt x="4154377" y="0"/>
                  </a:lnTo>
                  <a:lnTo>
                    <a:pt x="4154377" y="582587"/>
                  </a:lnTo>
                  <a:lnTo>
                    <a:pt x="0" y="582587"/>
                  </a:lnTo>
                  <a:lnTo>
                    <a:pt x="0" y="0"/>
                  </a:lnTo>
                  <a:close/>
                </a:path>
              </a:pathLst>
            </a:custGeom>
            <a:blipFill>
              <a:blip r:embed="rId2"/>
              <a:stretch>
                <a:fillRect t="-40835"/>
              </a:stretch>
            </a:blipFill>
          </p:spPr>
          <p:txBody>
            <a:bodyPr/>
            <a:lstStyle/>
            <a:p>
              <a:endParaRPr lang="pt-BR"/>
            </a:p>
          </p:txBody>
        </p:sp>
        <p:grpSp>
          <p:nvGrpSpPr>
            <p:cNvPr id="44" name="Group 12">
              <a:extLst>
                <a:ext uri="{FF2B5EF4-FFF2-40B4-BE49-F238E27FC236}">
                  <a16:creationId xmlns:a16="http://schemas.microsoft.com/office/drawing/2014/main" id="{0E58698A-0FF5-C3A4-60B9-1F9DAD9BEBE7}"/>
                </a:ext>
              </a:extLst>
            </p:cNvPr>
            <p:cNvGrpSpPr/>
            <p:nvPr/>
          </p:nvGrpSpPr>
          <p:grpSpPr>
            <a:xfrm>
              <a:off x="7041715" y="2353299"/>
              <a:ext cx="4203375" cy="6086921"/>
              <a:chOff x="0" y="-38100"/>
              <a:chExt cx="1416547" cy="2051307"/>
            </a:xfrm>
          </p:grpSpPr>
          <p:sp>
            <p:nvSpPr>
              <p:cNvPr id="49" name="Freeform 13">
                <a:extLst>
                  <a:ext uri="{FF2B5EF4-FFF2-40B4-BE49-F238E27FC236}">
                    <a16:creationId xmlns:a16="http://schemas.microsoft.com/office/drawing/2014/main" id="{7A3115FD-7576-A8E5-8F40-A21D798D1F54}"/>
                  </a:ext>
                </a:extLst>
              </p:cNvPr>
              <p:cNvSpPr/>
              <p:nvPr/>
            </p:nvSpPr>
            <p:spPr>
              <a:xfrm>
                <a:off x="0" y="0"/>
                <a:ext cx="1416547" cy="2013207"/>
              </a:xfrm>
              <a:custGeom>
                <a:avLst/>
                <a:gdLst/>
                <a:ahLst/>
                <a:cxnLst/>
                <a:rect l="l" t="t" r="r" b="b"/>
                <a:pathLst>
                  <a:path w="1416547" h="2013207">
                    <a:moveTo>
                      <a:pt x="46046" y="0"/>
                    </a:moveTo>
                    <a:lnTo>
                      <a:pt x="1370502" y="0"/>
                    </a:lnTo>
                    <a:cubicBezTo>
                      <a:pt x="1382714" y="0"/>
                      <a:pt x="1394426" y="4851"/>
                      <a:pt x="1403061" y="13487"/>
                    </a:cubicBezTo>
                    <a:cubicBezTo>
                      <a:pt x="1411696" y="22122"/>
                      <a:pt x="1416547" y="33834"/>
                      <a:pt x="1416547" y="46046"/>
                    </a:cubicBezTo>
                    <a:lnTo>
                      <a:pt x="1416547" y="1967161"/>
                    </a:lnTo>
                    <a:cubicBezTo>
                      <a:pt x="1416547" y="1979373"/>
                      <a:pt x="1411696" y="1991085"/>
                      <a:pt x="1403061" y="1999720"/>
                    </a:cubicBezTo>
                    <a:cubicBezTo>
                      <a:pt x="1394426" y="2008356"/>
                      <a:pt x="1382714" y="2013207"/>
                      <a:pt x="1370502" y="2013207"/>
                    </a:cubicBezTo>
                    <a:lnTo>
                      <a:pt x="46046" y="2013207"/>
                    </a:lnTo>
                    <a:cubicBezTo>
                      <a:pt x="33834" y="2013207"/>
                      <a:pt x="22122" y="2008356"/>
                      <a:pt x="13487" y="1999720"/>
                    </a:cubicBezTo>
                    <a:cubicBezTo>
                      <a:pt x="4851" y="1991085"/>
                      <a:pt x="0" y="1979373"/>
                      <a:pt x="0" y="1967161"/>
                    </a:cubicBezTo>
                    <a:lnTo>
                      <a:pt x="0" y="46046"/>
                    </a:lnTo>
                    <a:cubicBezTo>
                      <a:pt x="0" y="33834"/>
                      <a:pt x="4851" y="22122"/>
                      <a:pt x="13487" y="13487"/>
                    </a:cubicBezTo>
                    <a:cubicBezTo>
                      <a:pt x="22122" y="4851"/>
                      <a:pt x="33834" y="0"/>
                      <a:pt x="46046" y="0"/>
                    </a:cubicBezTo>
                    <a:close/>
                  </a:path>
                </a:pathLst>
              </a:custGeom>
              <a:solidFill>
                <a:srgbClr val="FDFDFD"/>
              </a:solidFill>
              <a:ln w="38100" cap="rnd">
                <a:solidFill>
                  <a:srgbClr val="145DA0"/>
                </a:solidFill>
                <a:prstDash val="solid"/>
                <a:round/>
              </a:ln>
            </p:spPr>
            <p:txBody>
              <a:bodyPr/>
              <a:lstStyle/>
              <a:p>
                <a:endParaRPr lang="pt-BR"/>
              </a:p>
            </p:txBody>
          </p:sp>
          <p:sp>
            <p:nvSpPr>
              <p:cNvPr id="50" name="TextBox 14">
                <a:extLst>
                  <a:ext uri="{FF2B5EF4-FFF2-40B4-BE49-F238E27FC236}">
                    <a16:creationId xmlns:a16="http://schemas.microsoft.com/office/drawing/2014/main" id="{0B30DD4C-6669-7C99-737D-0F87B4913060}"/>
                  </a:ext>
                </a:extLst>
              </p:cNvPr>
              <p:cNvSpPr txBox="1"/>
              <p:nvPr/>
            </p:nvSpPr>
            <p:spPr>
              <a:xfrm>
                <a:off x="0" y="-38100"/>
                <a:ext cx="1416547" cy="2051307"/>
              </a:xfrm>
              <a:prstGeom prst="rect">
                <a:avLst/>
              </a:prstGeom>
            </p:spPr>
            <p:txBody>
              <a:bodyPr lIns="50800" tIns="50800" rIns="50800" bIns="50800" rtlCol="0" anchor="ctr"/>
              <a:lstStyle/>
              <a:p>
                <a:pPr marL="0" lvl="0" indent="0" algn="ctr">
                  <a:lnSpc>
                    <a:spcPts val="2659"/>
                  </a:lnSpc>
                  <a:spcBef>
                    <a:spcPct val="0"/>
                  </a:spcBef>
                </a:pPr>
                <a:endParaRPr/>
              </a:p>
            </p:txBody>
          </p:sp>
        </p:grpSp>
      </p:grpSp>
      <p:sp>
        <p:nvSpPr>
          <p:cNvPr id="23" name="TextBox 23">
            <a:extLst>
              <a:ext uri="{FF2B5EF4-FFF2-40B4-BE49-F238E27FC236}">
                <a16:creationId xmlns:a16="http://schemas.microsoft.com/office/drawing/2014/main" id="{13C04A6C-779F-2521-2776-3B39534E632C}"/>
              </a:ext>
            </a:extLst>
          </p:cNvPr>
          <p:cNvSpPr txBox="1"/>
          <p:nvPr/>
        </p:nvSpPr>
        <p:spPr>
          <a:xfrm>
            <a:off x="5201580" y="1173142"/>
            <a:ext cx="7884841" cy="815031"/>
          </a:xfrm>
          <a:prstGeom prst="rect">
            <a:avLst/>
          </a:prstGeom>
        </p:spPr>
        <p:txBody>
          <a:bodyPr lIns="0" tIns="0" rIns="0" bIns="0" rtlCol="0" anchor="t">
            <a:spAutoFit/>
          </a:bodyPr>
          <a:lstStyle/>
          <a:p>
            <a:pPr marL="0" lvl="0" indent="0" algn="ctr">
              <a:lnSpc>
                <a:spcPts val="6300"/>
              </a:lnSpc>
              <a:spcBef>
                <a:spcPct val="0"/>
              </a:spcBef>
            </a:pPr>
            <a:r>
              <a:rPr lang="en-US" sz="6600" b="1">
                <a:solidFill>
                  <a:srgbClr val="051D40"/>
                </a:solidFill>
                <a:latin typeface="Montserrat Bold"/>
                <a:ea typeface="Montserrat Bold"/>
                <a:cs typeface="Montserrat Bold"/>
                <a:sym typeface="Montserrat Bold"/>
              </a:rPr>
              <a:t>PRECIFICAÇÃO</a:t>
            </a:r>
          </a:p>
        </p:txBody>
      </p:sp>
      <p:grpSp>
        <p:nvGrpSpPr>
          <p:cNvPr id="27" name="Agrupar 26">
            <a:extLst>
              <a:ext uri="{FF2B5EF4-FFF2-40B4-BE49-F238E27FC236}">
                <a16:creationId xmlns:a16="http://schemas.microsoft.com/office/drawing/2014/main" id="{2326728C-03CA-9038-BC3C-5F6CEEF28372}"/>
              </a:ext>
            </a:extLst>
          </p:cNvPr>
          <p:cNvGrpSpPr/>
          <p:nvPr/>
        </p:nvGrpSpPr>
        <p:grpSpPr>
          <a:xfrm>
            <a:off x="4267200" y="2324100"/>
            <a:ext cx="4458110" cy="6440482"/>
            <a:chOff x="6871296" y="2353299"/>
            <a:chExt cx="4458110" cy="6440482"/>
          </a:xfrm>
        </p:grpSpPr>
        <p:grpSp>
          <p:nvGrpSpPr>
            <p:cNvPr id="26" name="Agrupar 25">
              <a:extLst>
                <a:ext uri="{FF2B5EF4-FFF2-40B4-BE49-F238E27FC236}">
                  <a16:creationId xmlns:a16="http://schemas.microsoft.com/office/drawing/2014/main" id="{D34F0D05-4F4C-94B2-7F63-6449C1CA03C1}"/>
                </a:ext>
              </a:extLst>
            </p:cNvPr>
            <p:cNvGrpSpPr/>
            <p:nvPr/>
          </p:nvGrpSpPr>
          <p:grpSpPr>
            <a:xfrm>
              <a:off x="6871296" y="2353299"/>
              <a:ext cx="4458110" cy="6440482"/>
              <a:chOff x="6871296" y="2353299"/>
              <a:chExt cx="4458110" cy="6440482"/>
            </a:xfrm>
          </p:grpSpPr>
          <p:grpSp>
            <p:nvGrpSpPr>
              <p:cNvPr id="55" name="Agrupar 54">
                <a:extLst>
                  <a:ext uri="{FF2B5EF4-FFF2-40B4-BE49-F238E27FC236}">
                    <a16:creationId xmlns:a16="http://schemas.microsoft.com/office/drawing/2014/main" id="{B6C4B082-1115-C1A9-85ED-C3A4EE9208EF}"/>
                  </a:ext>
                </a:extLst>
              </p:cNvPr>
              <p:cNvGrpSpPr/>
              <p:nvPr/>
            </p:nvGrpSpPr>
            <p:grpSpPr>
              <a:xfrm>
                <a:off x="7041715" y="2353299"/>
                <a:ext cx="4208256" cy="6440482"/>
                <a:chOff x="7041715" y="2353299"/>
                <a:chExt cx="4208256" cy="6440482"/>
              </a:xfrm>
            </p:grpSpPr>
            <p:sp>
              <p:nvSpPr>
                <p:cNvPr id="11" name="Freeform 11">
                  <a:extLst>
                    <a:ext uri="{FF2B5EF4-FFF2-40B4-BE49-F238E27FC236}">
                      <a16:creationId xmlns:a16="http://schemas.microsoft.com/office/drawing/2014/main" id="{981CB3A0-F177-9DA4-0339-94534C2F869A}"/>
                    </a:ext>
                  </a:extLst>
                </p:cNvPr>
                <p:cNvSpPr/>
                <p:nvPr/>
              </p:nvSpPr>
              <p:spPr>
                <a:xfrm>
                  <a:off x="7066494" y="8211194"/>
                  <a:ext cx="4154377" cy="582587"/>
                </a:xfrm>
                <a:custGeom>
                  <a:avLst/>
                  <a:gdLst/>
                  <a:ahLst/>
                  <a:cxnLst/>
                  <a:rect l="l" t="t" r="r" b="b"/>
                  <a:pathLst>
                    <a:path w="4154377" h="582587">
                      <a:moveTo>
                        <a:pt x="0" y="0"/>
                      </a:moveTo>
                      <a:lnTo>
                        <a:pt x="4154377" y="0"/>
                      </a:lnTo>
                      <a:lnTo>
                        <a:pt x="4154377" y="582587"/>
                      </a:lnTo>
                      <a:lnTo>
                        <a:pt x="0" y="582587"/>
                      </a:lnTo>
                      <a:lnTo>
                        <a:pt x="0" y="0"/>
                      </a:lnTo>
                      <a:close/>
                    </a:path>
                  </a:pathLst>
                </a:custGeom>
                <a:blipFill>
                  <a:blip r:embed="rId2"/>
                  <a:stretch>
                    <a:fillRect t="-40835"/>
                  </a:stretch>
                </a:blipFill>
              </p:spPr>
              <p:txBody>
                <a:bodyPr/>
                <a:lstStyle/>
                <a:p>
                  <a:endParaRPr lang="pt-BR"/>
                </a:p>
              </p:txBody>
            </p:sp>
            <p:grpSp>
              <p:nvGrpSpPr>
                <p:cNvPr id="12" name="Group 12">
                  <a:extLst>
                    <a:ext uri="{FF2B5EF4-FFF2-40B4-BE49-F238E27FC236}">
                      <a16:creationId xmlns:a16="http://schemas.microsoft.com/office/drawing/2014/main" id="{47D0E2A0-00BB-F4E5-01D7-7C1EF1B4936F}"/>
                    </a:ext>
                  </a:extLst>
                </p:cNvPr>
                <p:cNvGrpSpPr/>
                <p:nvPr/>
              </p:nvGrpSpPr>
              <p:grpSpPr>
                <a:xfrm>
                  <a:off x="7041715" y="2353299"/>
                  <a:ext cx="4203375" cy="6086921"/>
                  <a:chOff x="0" y="-38100"/>
                  <a:chExt cx="1416547" cy="2051307"/>
                </a:xfrm>
              </p:grpSpPr>
              <p:sp>
                <p:nvSpPr>
                  <p:cNvPr id="13" name="Freeform 13">
                    <a:extLst>
                      <a:ext uri="{FF2B5EF4-FFF2-40B4-BE49-F238E27FC236}">
                        <a16:creationId xmlns:a16="http://schemas.microsoft.com/office/drawing/2014/main" id="{6B5A8CD0-CB06-731C-2114-73B704FD1E14}"/>
                      </a:ext>
                    </a:extLst>
                  </p:cNvPr>
                  <p:cNvSpPr/>
                  <p:nvPr/>
                </p:nvSpPr>
                <p:spPr>
                  <a:xfrm>
                    <a:off x="0" y="0"/>
                    <a:ext cx="1416547" cy="2013207"/>
                  </a:xfrm>
                  <a:custGeom>
                    <a:avLst/>
                    <a:gdLst/>
                    <a:ahLst/>
                    <a:cxnLst/>
                    <a:rect l="l" t="t" r="r" b="b"/>
                    <a:pathLst>
                      <a:path w="1416547" h="2013207">
                        <a:moveTo>
                          <a:pt x="46046" y="0"/>
                        </a:moveTo>
                        <a:lnTo>
                          <a:pt x="1370502" y="0"/>
                        </a:lnTo>
                        <a:cubicBezTo>
                          <a:pt x="1382714" y="0"/>
                          <a:pt x="1394426" y="4851"/>
                          <a:pt x="1403061" y="13487"/>
                        </a:cubicBezTo>
                        <a:cubicBezTo>
                          <a:pt x="1411696" y="22122"/>
                          <a:pt x="1416547" y="33834"/>
                          <a:pt x="1416547" y="46046"/>
                        </a:cubicBezTo>
                        <a:lnTo>
                          <a:pt x="1416547" y="1967161"/>
                        </a:lnTo>
                        <a:cubicBezTo>
                          <a:pt x="1416547" y="1979373"/>
                          <a:pt x="1411696" y="1991085"/>
                          <a:pt x="1403061" y="1999720"/>
                        </a:cubicBezTo>
                        <a:cubicBezTo>
                          <a:pt x="1394426" y="2008356"/>
                          <a:pt x="1382714" y="2013207"/>
                          <a:pt x="1370502" y="2013207"/>
                        </a:cubicBezTo>
                        <a:lnTo>
                          <a:pt x="46046" y="2013207"/>
                        </a:lnTo>
                        <a:cubicBezTo>
                          <a:pt x="33834" y="2013207"/>
                          <a:pt x="22122" y="2008356"/>
                          <a:pt x="13487" y="1999720"/>
                        </a:cubicBezTo>
                        <a:cubicBezTo>
                          <a:pt x="4851" y="1991085"/>
                          <a:pt x="0" y="1979373"/>
                          <a:pt x="0" y="1967161"/>
                        </a:cubicBezTo>
                        <a:lnTo>
                          <a:pt x="0" y="46046"/>
                        </a:lnTo>
                        <a:cubicBezTo>
                          <a:pt x="0" y="33834"/>
                          <a:pt x="4851" y="22122"/>
                          <a:pt x="13487" y="13487"/>
                        </a:cubicBezTo>
                        <a:cubicBezTo>
                          <a:pt x="22122" y="4851"/>
                          <a:pt x="33834" y="0"/>
                          <a:pt x="46046" y="0"/>
                        </a:cubicBezTo>
                        <a:close/>
                      </a:path>
                    </a:pathLst>
                  </a:custGeom>
                  <a:solidFill>
                    <a:srgbClr val="FDFDFD"/>
                  </a:solidFill>
                  <a:ln w="38100" cap="rnd">
                    <a:solidFill>
                      <a:srgbClr val="145DA0"/>
                    </a:solidFill>
                    <a:prstDash val="solid"/>
                    <a:round/>
                  </a:ln>
                </p:spPr>
                <p:txBody>
                  <a:bodyPr/>
                  <a:lstStyle/>
                  <a:p>
                    <a:endParaRPr lang="pt-BR"/>
                  </a:p>
                </p:txBody>
              </p:sp>
              <p:sp>
                <p:nvSpPr>
                  <p:cNvPr id="14" name="TextBox 14">
                    <a:extLst>
                      <a:ext uri="{FF2B5EF4-FFF2-40B4-BE49-F238E27FC236}">
                        <a16:creationId xmlns:a16="http://schemas.microsoft.com/office/drawing/2014/main" id="{D889EE9A-293F-3143-BBCE-31165407FCF0}"/>
                      </a:ext>
                    </a:extLst>
                  </p:cNvPr>
                  <p:cNvSpPr txBox="1"/>
                  <p:nvPr/>
                </p:nvSpPr>
                <p:spPr>
                  <a:xfrm>
                    <a:off x="0" y="-38100"/>
                    <a:ext cx="1416547" cy="2051307"/>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8" name="TextBox 28">
                  <a:extLst>
                    <a:ext uri="{FF2B5EF4-FFF2-40B4-BE49-F238E27FC236}">
                      <a16:creationId xmlns:a16="http://schemas.microsoft.com/office/drawing/2014/main" id="{C3539194-6211-ABED-5CC1-FF80483A55CD}"/>
                    </a:ext>
                  </a:extLst>
                </p:cNvPr>
                <p:cNvSpPr txBox="1"/>
                <p:nvPr/>
              </p:nvSpPr>
              <p:spPr>
                <a:xfrm>
                  <a:off x="7354399" y="5508736"/>
                  <a:ext cx="3579202" cy="1341393"/>
                </a:xfrm>
                <a:prstGeom prst="rect">
                  <a:avLst/>
                </a:prstGeom>
              </p:spPr>
              <p:txBody>
                <a:bodyPr lIns="0" tIns="0" rIns="0" bIns="0" rtlCol="0" anchor="t">
                  <a:spAutoFit/>
                </a:bodyPr>
                <a:lstStyle/>
                <a:p>
                  <a:pPr algn="just">
                    <a:lnSpc>
                      <a:spcPct val="150000"/>
                    </a:lnSpc>
                  </a:pPr>
                  <a:r>
                    <a:rPr lang="en-US" sz="2000" u="none" strike="noStrike" spc="-30" err="1">
                      <a:solidFill>
                        <a:srgbClr val="145DA0"/>
                      </a:solidFill>
                      <a:latin typeface="Poppins"/>
                      <a:ea typeface="Poppins"/>
                      <a:cs typeface="Poppins"/>
                      <a:sym typeface="Poppins"/>
                    </a:rPr>
                    <a:t>Correções</a:t>
                  </a:r>
                  <a:r>
                    <a:rPr lang="en-US" sz="2000" u="none" strike="noStrike" spc="-30">
                      <a:solidFill>
                        <a:srgbClr val="145DA0"/>
                      </a:solidFill>
                      <a:latin typeface="Poppins"/>
                      <a:ea typeface="Poppins"/>
                      <a:cs typeface="Poppins"/>
                      <a:sym typeface="Poppins"/>
                    </a:rPr>
                    <a:t>, </a:t>
                  </a:r>
                  <a:r>
                    <a:rPr lang="en-US" sz="2000" u="none" strike="noStrike" spc="-30" err="1">
                      <a:solidFill>
                        <a:srgbClr val="145DA0"/>
                      </a:solidFill>
                      <a:latin typeface="Poppins"/>
                      <a:ea typeface="Poppins"/>
                      <a:cs typeface="Poppins"/>
                      <a:sym typeface="Poppins"/>
                    </a:rPr>
                    <a:t>atualização</a:t>
                  </a:r>
                  <a:r>
                    <a:rPr lang="en-US" sz="2000" u="none" strike="noStrike" spc="-30">
                      <a:solidFill>
                        <a:srgbClr val="145DA0"/>
                      </a:solidFill>
                      <a:latin typeface="Poppins"/>
                      <a:ea typeface="Poppins"/>
                      <a:cs typeface="Poppins"/>
                      <a:sym typeface="Poppins"/>
                    </a:rPr>
                    <a:t> de </a:t>
                  </a:r>
                  <a:r>
                    <a:rPr lang="en-US" sz="2000" u="none" strike="noStrike" spc="-30" err="1">
                      <a:solidFill>
                        <a:srgbClr val="145DA0"/>
                      </a:solidFill>
                      <a:latin typeface="Poppins"/>
                      <a:ea typeface="Poppins"/>
                      <a:cs typeface="Poppins"/>
                      <a:sym typeface="Poppins"/>
                    </a:rPr>
                    <a:t>segurança</a:t>
                  </a:r>
                  <a:r>
                    <a:rPr lang="en-US" sz="2000" u="none" strike="noStrike" spc="-30">
                      <a:solidFill>
                        <a:srgbClr val="145DA0"/>
                      </a:solidFill>
                      <a:latin typeface="Poppins"/>
                      <a:ea typeface="Poppins"/>
                      <a:cs typeface="Poppins"/>
                      <a:sym typeface="Poppins"/>
                    </a:rPr>
                    <a:t> e </a:t>
                  </a:r>
                  <a:r>
                    <a:rPr lang="en-US" sz="2000" u="none" strike="noStrike" spc="-30" err="1">
                      <a:solidFill>
                        <a:srgbClr val="145DA0"/>
                      </a:solidFill>
                      <a:latin typeface="Poppins"/>
                      <a:ea typeface="Poppins"/>
                      <a:cs typeface="Poppins"/>
                      <a:sym typeface="Poppins"/>
                    </a:rPr>
                    <a:t>melhorias</a:t>
                  </a:r>
                  <a:r>
                    <a:rPr lang="en-US" sz="2000" u="none" strike="noStrike" spc="-30">
                      <a:solidFill>
                        <a:srgbClr val="145DA0"/>
                      </a:solidFill>
                      <a:latin typeface="Poppins"/>
                      <a:ea typeface="Poppins"/>
                      <a:cs typeface="Poppins"/>
                      <a:sym typeface="Poppins"/>
                    </a:rPr>
                    <a:t> do Sistema.</a:t>
                  </a:r>
                </a:p>
              </p:txBody>
            </p:sp>
            <p:sp>
              <p:nvSpPr>
                <p:cNvPr id="29" name="TextBox 29">
                  <a:extLst>
                    <a:ext uri="{FF2B5EF4-FFF2-40B4-BE49-F238E27FC236}">
                      <a16:creationId xmlns:a16="http://schemas.microsoft.com/office/drawing/2014/main" id="{F97DC277-BD36-A0D9-DEF4-D38083214DDA}"/>
                    </a:ext>
                  </a:extLst>
                </p:cNvPr>
                <p:cNvSpPr txBox="1"/>
                <p:nvPr/>
              </p:nvSpPr>
              <p:spPr>
                <a:xfrm>
                  <a:off x="7066494" y="4613304"/>
                  <a:ext cx="4183477" cy="456279"/>
                </a:xfrm>
                <a:prstGeom prst="rect">
                  <a:avLst/>
                </a:prstGeom>
              </p:spPr>
              <p:txBody>
                <a:bodyPr wrap="square" lIns="0" tIns="0" rIns="0" bIns="0" rtlCol="0" anchor="t">
                  <a:spAutoFit/>
                </a:bodyPr>
                <a:lstStyle/>
                <a:p>
                  <a:pPr algn="ctr">
                    <a:lnSpc>
                      <a:spcPts val="3406"/>
                    </a:lnSpc>
                    <a:spcBef>
                      <a:spcPct val="0"/>
                    </a:spcBef>
                  </a:pPr>
                  <a:r>
                    <a:rPr lang="en-US" sz="3600" b="1" err="1">
                      <a:solidFill>
                        <a:srgbClr val="145DA0"/>
                      </a:solidFill>
                      <a:latin typeface="Poppins Bold"/>
                      <a:ea typeface="Poppins Bold"/>
                      <a:cs typeface="Poppins Bold"/>
                      <a:sym typeface="Poppins Bold"/>
                    </a:rPr>
                    <a:t>Manutenção</a:t>
                  </a:r>
                  <a:endParaRPr lang="en-US" sz="3600" b="1">
                    <a:solidFill>
                      <a:srgbClr val="145DA0"/>
                    </a:solidFill>
                    <a:latin typeface="Poppins Bold"/>
                    <a:ea typeface="Poppins Bold"/>
                    <a:cs typeface="Poppins Bold"/>
                    <a:sym typeface="Poppins Bold"/>
                  </a:endParaRPr>
                </a:p>
              </p:txBody>
            </p:sp>
            <p:sp>
              <p:nvSpPr>
                <p:cNvPr id="15" name="AutoShape 15">
                  <a:extLst>
                    <a:ext uri="{FF2B5EF4-FFF2-40B4-BE49-F238E27FC236}">
                      <a16:creationId xmlns:a16="http://schemas.microsoft.com/office/drawing/2014/main" id="{8A52A216-6DAB-63B9-6DB2-BC40E964CF84}"/>
                    </a:ext>
                  </a:extLst>
                </p:cNvPr>
                <p:cNvSpPr/>
                <p:nvPr/>
              </p:nvSpPr>
              <p:spPr>
                <a:xfrm>
                  <a:off x="7066494" y="5227111"/>
                  <a:ext cx="4154377" cy="0"/>
                </a:xfrm>
                <a:prstGeom prst="line">
                  <a:avLst/>
                </a:prstGeom>
                <a:ln w="38100" cap="flat">
                  <a:solidFill>
                    <a:srgbClr val="145DA0"/>
                  </a:solidFill>
                  <a:prstDash val="solid"/>
                  <a:headEnd type="none" w="sm" len="sm"/>
                  <a:tailEnd type="none" w="sm" len="sm"/>
                </a:ln>
              </p:spPr>
              <p:txBody>
                <a:bodyPr/>
                <a:lstStyle/>
                <a:p>
                  <a:endParaRPr lang="pt-BR"/>
                </a:p>
              </p:txBody>
            </p:sp>
            <p:sp>
              <p:nvSpPr>
                <p:cNvPr id="16" name="AutoShape 16">
                  <a:extLst>
                    <a:ext uri="{FF2B5EF4-FFF2-40B4-BE49-F238E27FC236}">
                      <a16:creationId xmlns:a16="http://schemas.microsoft.com/office/drawing/2014/main" id="{A072F302-6FED-8CDB-4C10-20F4908DE8E4}"/>
                    </a:ext>
                  </a:extLst>
                </p:cNvPr>
                <p:cNvSpPr/>
                <p:nvPr/>
              </p:nvSpPr>
              <p:spPr>
                <a:xfrm>
                  <a:off x="7066494" y="7190257"/>
                  <a:ext cx="4154377" cy="0"/>
                </a:xfrm>
                <a:prstGeom prst="line">
                  <a:avLst/>
                </a:prstGeom>
                <a:ln w="38100" cap="flat">
                  <a:solidFill>
                    <a:srgbClr val="145DA0"/>
                  </a:solidFill>
                  <a:prstDash val="solid"/>
                  <a:headEnd type="none" w="sm" len="sm"/>
                  <a:tailEnd type="none" w="sm" len="sm"/>
                </a:ln>
              </p:spPr>
              <p:txBody>
                <a:bodyPr/>
                <a:lstStyle/>
                <a:p>
                  <a:endParaRPr lang="pt-BR"/>
                </a:p>
              </p:txBody>
            </p:sp>
          </p:grpSp>
          <p:sp>
            <p:nvSpPr>
              <p:cNvPr id="76" name="TextBox 30">
                <a:extLst>
                  <a:ext uri="{FF2B5EF4-FFF2-40B4-BE49-F238E27FC236}">
                    <a16:creationId xmlns:a16="http://schemas.microsoft.com/office/drawing/2014/main" id="{017438C0-002C-3A61-78FE-D761A81D46A3}"/>
                  </a:ext>
                </a:extLst>
              </p:cNvPr>
              <p:cNvSpPr txBox="1"/>
              <p:nvPr/>
            </p:nvSpPr>
            <p:spPr>
              <a:xfrm>
                <a:off x="7519937" y="7182446"/>
                <a:ext cx="3181430" cy="1175771"/>
              </a:xfrm>
              <a:prstGeom prst="rect">
                <a:avLst/>
              </a:prstGeom>
            </p:spPr>
            <p:txBody>
              <a:bodyPr wrap="square" lIns="0" tIns="0" rIns="0" bIns="0" rtlCol="0" anchor="t">
                <a:spAutoFit/>
              </a:bodyPr>
              <a:lstStyle/>
              <a:p>
                <a:pPr marL="0" lvl="0" indent="0" algn="ctr">
                  <a:lnSpc>
                    <a:spcPts val="9879"/>
                  </a:lnSpc>
                  <a:spcBef>
                    <a:spcPct val="0"/>
                  </a:spcBef>
                </a:pPr>
                <a:r>
                  <a:rPr lang="en-US" sz="7056">
                    <a:solidFill>
                      <a:srgbClr val="145DA0"/>
                    </a:solidFill>
                    <a:latin typeface="Montserrat"/>
                    <a:ea typeface="Montserrat"/>
                    <a:cs typeface="Montserrat"/>
                    <a:sym typeface="Montserrat"/>
                  </a:rPr>
                  <a:t>12.000</a:t>
                </a:r>
              </a:p>
            </p:txBody>
          </p:sp>
          <p:sp>
            <p:nvSpPr>
              <p:cNvPr id="77" name="TextBox 31">
                <a:extLst>
                  <a:ext uri="{FF2B5EF4-FFF2-40B4-BE49-F238E27FC236}">
                    <a16:creationId xmlns:a16="http://schemas.microsoft.com/office/drawing/2014/main" id="{212A365E-9B14-3B83-A618-14CBF502826A}"/>
                  </a:ext>
                </a:extLst>
              </p:cNvPr>
              <p:cNvSpPr txBox="1"/>
              <p:nvPr/>
            </p:nvSpPr>
            <p:spPr>
              <a:xfrm>
                <a:off x="6871296" y="7522575"/>
                <a:ext cx="966206" cy="628890"/>
              </a:xfrm>
              <a:prstGeom prst="rect">
                <a:avLst/>
              </a:prstGeom>
            </p:spPr>
            <p:txBody>
              <a:bodyPr wrap="square" lIns="0" tIns="0" rIns="0" bIns="0" rtlCol="0" anchor="t">
                <a:spAutoFit/>
              </a:bodyPr>
              <a:lstStyle/>
              <a:p>
                <a:pPr marL="0" lvl="0" indent="0" algn="ctr">
                  <a:lnSpc>
                    <a:spcPts val="5262"/>
                  </a:lnSpc>
                  <a:spcBef>
                    <a:spcPct val="0"/>
                  </a:spcBef>
                </a:pPr>
                <a:r>
                  <a:rPr lang="en-US" sz="3759">
                    <a:solidFill>
                      <a:srgbClr val="145DA0"/>
                    </a:solidFill>
                    <a:latin typeface="Montserrat"/>
                    <a:ea typeface="Montserrat"/>
                    <a:cs typeface="Montserrat"/>
                    <a:sym typeface="Montserrat"/>
                  </a:rPr>
                  <a:t>R$</a:t>
                </a:r>
              </a:p>
            </p:txBody>
          </p:sp>
          <p:sp>
            <p:nvSpPr>
              <p:cNvPr id="78" name="TextBox 31">
                <a:extLst>
                  <a:ext uri="{FF2B5EF4-FFF2-40B4-BE49-F238E27FC236}">
                    <a16:creationId xmlns:a16="http://schemas.microsoft.com/office/drawing/2014/main" id="{2E11FFDC-C009-DB70-0CDB-187DE5109EA2}"/>
                  </a:ext>
                </a:extLst>
              </p:cNvPr>
              <p:cNvSpPr txBox="1"/>
              <p:nvPr/>
            </p:nvSpPr>
            <p:spPr>
              <a:xfrm>
                <a:off x="10363200" y="7556620"/>
                <a:ext cx="966206" cy="628890"/>
              </a:xfrm>
              <a:prstGeom prst="rect">
                <a:avLst/>
              </a:prstGeom>
            </p:spPr>
            <p:txBody>
              <a:bodyPr wrap="square" lIns="0" tIns="0" rIns="0" bIns="0" rtlCol="0" anchor="t">
                <a:spAutoFit/>
              </a:bodyPr>
              <a:lstStyle/>
              <a:p>
                <a:pPr marL="0" lvl="0" indent="0" algn="ctr">
                  <a:lnSpc>
                    <a:spcPts val="5262"/>
                  </a:lnSpc>
                  <a:spcBef>
                    <a:spcPct val="0"/>
                  </a:spcBef>
                </a:pPr>
                <a:r>
                  <a:rPr lang="en-US" sz="3759">
                    <a:solidFill>
                      <a:srgbClr val="145DA0"/>
                    </a:solidFill>
                    <a:latin typeface="Montserrat"/>
                    <a:ea typeface="Montserrat"/>
                    <a:cs typeface="Montserrat"/>
                    <a:sym typeface="Montserrat"/>
                  </a:rPr>
                  <a:t>/aa</a:t>
                </a:r>
              </a:p>
            </p:txBody>
          </p:sp>
        </p:grpSp>
        <p:pic>
          <p:nvPicPr>
            <p:cNvPr id="3" name="Imagem 2" descr="Interface gráfica do usuário, Aplicativo&#10;&#10;O conteúdo gerado por IA pode estar incorreto.">
              <a:extLst>
                <a:ext uri="{FF2B5EF4-FFF2-40B4-BE49-F238E27FC236}">
                  <a16:creationId xmlns:a16="http://schemas.microsoft.com/office/drawing/2014/main" id="{64B67FC4-5F06-01A5-4EC1-DEF3AB2EDEA1}"/>
                </a:ext>
              </a:extLst>
            </p:cNvPr>
            <p:cNvPicPr>
              <a:picLocks noChangeAspect="1"/>
            </p:cNvPicPr>
            <p:nvPr/>
          </p:nvPicPr>
          <p:blipFill>
            <a:blip r:embed="rId3">
              <a:extLst>
                <a:ext uri="{28A0092B-C50C-407E-A947-70E740481C1C}">
                  <a14:useLocalDpi xmlns:a14="http://schemas.microsoft.com/office/drawing/2010/main" val="0"/>
                </a:ext>
              </a:extLst>
            </a:blip>
            <a:srcRect l="69855" t="25552" r="18329" b="53705"/>
            <a:stretch>
              <a:fillRect/>
            </a:stretch>
          </p:blipFill>
          <p:spPr>
            <a:xfrm>
              <a:off x="8155835" y="2516668"/>
              <a:ext cx="1980017" cy="1955236"/>
            </a:xfrm>
            <a:prstGeom prst="rect">
              <a:avLst/>
            </a:prstGeom>
          </p:spPr>
        </p:pic>
      </p:grpSp>
      <p:sp>
        <p:nvSpPr>
          <p:cNvPr id="30" name="TextBox 23">
            <a:extLst>
              <a:ext uri="{FF2B5EF4-FFF2-40B4-BE49-F238E27FC236}">
                <a16:creationId xmlns:a16="http://schemas.microsoft.com/office/drawing/2014/main" id="{87E4ED72-DCF7-7D7A-451B-DEF24CD7A9D5}"/>
              </a:ext>
            </a:extLst>
          </p:cNvPr>
          <p:cNvSpPr txBox="1"/>
          <p:nvPr/>
        </p:nvSpPr>
        <p:spPr>
          <a:xfrm>
            <a:off x="11286236" y="4087742"/>
            <a:ext cx="4648200" cy="732701"/>
          </a:xfrm>
          <a:prstGeom prst="rect">
            <a:avLst/>
          </a:prstGeom>
        </p:spPr>
        <p:txBody>
          <a:bodyPr wrap="square" lIns="0" tIns="0" rIns="0" bIns="0" rtlCol="0" anchor="t">
            <a:spAutoFit/>
          </a:bodyPr>
          <a:lstStyle/>
          <a:p>
            <a:pPr marL="0" lvl="0" indent="0" algn="ctr">
              <a:lnSpc>
                <a:spcPts val="6300"/>
              </a:lnSpc>
              <a:spcBef>
                <a:spcPct val="0"/>
              </a:spcBef>
            </a:pPr>
            <a:r>
              <a:rPr lang="en-US" sz="4000">
                <a:solidFill>
                  <a:srgbClr val="051D40"/>
                </a:solidFill>
                <a:latin typeface="Montserrat" panose="00000500000000000000" pitchFamily="2" charset="0"/>
                <a:ea typeface="Montserrat Bold"/>
                <a:cs typeface="Montserrat Bold"/>
                <a:sym typeface="Montserrat Bold"/>
              </a:rPr>
              <a:t>Valor Total </a:t>
            </a:r>
            <a:r>
              <a:rPr lang="en-US" sz="4000" err="1">
                <a:solidFill>
                  <a:srgbClr val="051D40"/>
                </a:solidFill>
                <a:latin typeface="Montserrat" panose="00000500000000000000" pitchFamily="2" charset="0"/>
                <a:ea typeface="Montserrat Bold"/>
                <a:cs typeface="Montserrat Bold"/>
                <a:sym typeface="Montserrat Bold"/>
              </a:rPr>
              <a:t>Anual</a:t>
            </a:r>
            <a:r>
              <a:rPr lang="en-US" sz="4000">
                <a:solidFill>
                  <a:srgbClr val="051D40"/>
                </a:solidFill>
                <a:latin typeface="Montserrat" panose="00000500000000000000" pitchFamily="2" charset="0"/>
                <a:ea typeface="Montserrat Bold"/>
                <a:cs typeface="Montserrat Bold"/>
                <a:sym typeface="Montserrat Bold"/>
              </a:rPr>
              <a:t>:</a:t>
            </a:r>
          </a:p>
        </p:txBody>
      </p:sp>
      <p:grpSp>
        <p:nvGrpSpPr>
          <p:cNvPr id="52" name="Agrupar 51">
            <a:extLst>
              <a:ext uri="{FF2B5EF4-FFF2-40B4-BE49-F238E27FC236}">
                <a16:creationId xmlns:a16="http://schemas.microsoft.com/office/drawing/2014/main" id="{EA3BEE3D-19A5-C6F8-C831-A789E0EAAEE7}"/>
              </a:ext>
            </a:extLst>
          </p:cNvPr>
          <p:cNvGrpSpPr/>
          <p:nvPr/>
        </p:nvGrpSpPr>
        <p:grpSpPr>
          <a:xfrm>
            <a:off x="11769765" y="5214596"/>
            <a:ext cx="3673885" cy="866828"/>
            <a:chOff x="11803743" y="5084585"/>
            <a:chExt cx="3673885" cy="866828"/>
          </a:xfrm>
        </p:grpSpPr>
        <p:sp>
          <p:nvSpPr>
            <p:cNvPr id="31" name="TextBox 23">
              <a:extLst>
                <a:ext uri="{FF2B5EF4-FFF2-40B4-BE49-F238E27FC236}">
                  <a16:creationId xmlns:a16="http://schemas.microsoft.com/office/drawing/2014/main" id="{75BE413D-445D-75CC-7B41-3E0A7186A2D3}"/>
                </a:ext>
              </a:extLst>
            </p:cNvPr>
            <p:cNvSpPr txBox="1"/>
            <p:nvPr/>
          </p:nvSpPr>
          <p:spPr>
            <a:xfrm>
              <a:off x="12620127" y="5143500"/>
              <a:ext cx="2857501" cy="807913"/>
            </a:xfrm>
            <a:prstGeom prst="rect">
              <a:avLst/>
            </a:prstGeom>
          </p:spPr>
          <p:txBody>
            <a:bodyPr wrap="square" lIns="0" tIns="0" rIns="0" bIns="0" rtlCol="0" anchor="t">
              <a:spAutoFit/>
            </a:bodyPr>
            <a:lstStyle/>
            <a:p>
              <a:pPr marL="0" lvl="0" indent="0" algn="r">
                <a:lnSpc>
                  <a:spcPts val="6300"/>
                </a:lnSpc>
                <a:spcBef>
                  <a:spcPct val="0"/>
                </a:spcBef>
              </a:pPr>
              <a:r>
                <a:rPr lang="en-US" sz="6000" b="1">
                  <a:solidFill>
                    <a:srgbClr val="051D40"/>
                  </a:solidFill>
                  <a:latin typeface="Montserrat Bold"/>
                  <a:ea typeface="Montserrat Bold"/>
                  <a:cs typeface="Montserrat Bold"/>
                  <a:sym typeface="Montserrat Bold"/>
                </a:rPr>
                <a:t>18.000</a:t>
              </a:r>
            </a:p>
          </p:txBody>
        </p:sp>
        <p:sp>
          <p:nvSpPr>
            <p:cNvPr id="34" name="TextBox 23">
              <a:extLst>
                <a:ext uri="{FF2B5EF4-FFF2-40B4-BE49-F238E27FC236}">
                  <a16:creationId xmlns:a16="http://schemas.microsoft.com/office/drawing/2014/main" id="{0A530974-0A21-B2C0-0A9E-C40B1347388E}"/>
                </a:ext>
              </a:extLst>
            </p:cNvPr>
            <p:cNvSpPr txBox="1"/>
            <p:nvPr/>
          </p:nvSpPr>
          <p:spPr>
            <a:xfrm>
              <a:off x="11803743" y="5084585"/>
              <a:ext cx="816384" cy="732701"/>
            </a:xfrm>
            <a:prstGeom prst="rect">
              <a:avLst/>
            </a:prstGeom>
          </p:spPr>
          <p:txBody>
            <a:bodyPr wrap="square" lIns="0" tIns="0" rIns="0" bIns="0" rtlCol="0" anchor="t">
              <a:spAutoFit/>
            </a:bodyPr>
            <a:lstStyle/>
            <a:p>
              <a:pPr marL="0" lvl="0" indent="0" algn="r">
                <a:lnSpc>
                  <a:spcPts val="6300"/>
                </a:lnSpc>
                <a:spcBef>
                  <a:spcPct val="0"/>
                </a:spcBef>
              </a:pPr>
              <a:r>
                <a:rPr lang="en-US" sz="4000">
                  <a:solidFill>
                    <a:srgbClr val="051D40"/>
                  </a:solidFill>
                  <a:latin typeface="Montserrat" panose="00000500000000000000" pitchFamily="2" charset="0"/>
                  <a:ea typeface="Montserrat Bold"/>
                  <a:cs typeface="Montserrat Bold"/>
                  <a:sym typeface="Montserrat Bold"/>
                </a:rPr>
                <a:t>R$</a:t>
              </a:r>
            </a:p>
          </p:txBody>
        </p:sp>
      </p:grpSp>
      <p:sp>
        <p:nvSpPr>
          <p:cNvPr id="51" name="AutoShape 15">
            <a:extLst>
              <a:ext uri="{FF2B5EF4-FFF2-40B4-BE49-F238E27FC236}">
                <a16:creationId xmlns:a16="http://schemas.microsoft.com/office/drawing/2014/main" id="{561B0F00-410A-09AD-DE94-0D7E0F5B43DA}"/>
              </a:ext>
            </a:extLst>
          </p:cNvPr>
          <p:cNvSpPr/>
          <p:nvPr/>
        </p:nvSpPr>
        <p:spPr>
          <a:xfrm>
            <a:off x="11142473" y="4950455"/>
            <a:ext cx="4935727" cy="0"/>
          </a:xfrm>
          <a:prstGeom prst="line">
            <a:avLst/>
          </a:prstGeom>
          <a:ln w="38100" cap="flat">
            <a:solidFill>
              <a:srgbClr val="145DA0"/>
            </a:solidFill>
            <a:prstDash val="solid"/>
            <a:headEnd type="none" w="sm" len="sm"/>
            <a:tailEnd type="none" w="sm" len="sm"/>
          </a:ln>
        </p:spPr>
        <p:txBody>
          <a:bodyPr/>
          <a:lstStyle/>
          <a:p>
            <a:endParaRPr lang="pt-BR"/>
          </a:p>
        </p:txBody>
      </p:sp>
      <p:sp>
        <p:nvSpPr>
          <p:cNvPr id="53" name="Espaço Reservado para Número de Slide 52">
            <a:extLst>
              <a:ext uri="{FF2B5EF4-FFF2-40B4-BE49-F238E27FC236}">
                <a16:creationId xmlns:a16="http://schemas.microsoft.com/office/drawing/2014/main" id="{FC2C0994-D718-8994-28A0-FE92B92CA0E8}"/>
              </a:ext>
            </a:extLst>
          </p:cNvPr>
          <p:cNvSpPr>
            <a:spLocks noGrp="1"/>
          </p:cNvSpPr>
          <p:nvPr>
            <p:ph type="sldNum" sz="quarter" idx="12"/>
          </p:nvPr>
        </p:nvSpPr>
        <p:spPr/>
        <p:txBody>
          <a:bodyPr/>
          <a:lstStyle/>
          <a:p>
            <a:fld id="{B6F15528-21DE-4FAA-801E-634DDDAF4B2B}" type="slidenum">
              <a:rPr lang="en-US" smtClean="0"/>
              <a:pPr/>
              <a:t>44</a:t>
            </a:fld>
            <a:endParaRPr lang="en-US"/>
          </a:p>
        </p:txBody>
      </p:sp>
    </p:spTree>
    <p:extLst>
      <p:ext uri="{BB962C8B-B14F-4D97-AF65-F5344CB8AC3E}">
        <p14:creationId xmlns:p14="http://schemas.microsoft.com/office/powerpoint/2010/main" val="1565228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3266830" y="0"/>
            <a:ext cx="5021170" cy="10287000"/>
            <a:chOff x="0" y="0"/>
            <a:chExt cx="1322448" cy="2709333"/>
          </a:xfrm>
        </p:grpSpPr>
        <p:sp>
          <p:nvSpPr>
            <p:cNvPr id="3" name="Freeform 3"/>
            <p:cNvSpPr/>
            <p:nvPr/>
          </p:nvSpPr>
          <p:spPr>
            <a:xfrm>
              <a:off x="0" y="0"/>
              <a:ext cx="1322448" cy="2709333"/>
            </a:xfrm>
            <a:custGeom>
              <a:avLst/>
              <a:gdLst/>
              <a:ahLst/>
              <a:cxnLst/>
              <a:rect l="l" t="t" r="r" b="b"/>
              <a:pathLst>
                <a:path w="1322448" h="2709333">
                  <a:moveTo>
                    <a:pt x="0" y="0"/>
                  </a:moveTo>
                  <a:lnTo>
                    <a:pt x="1322448" y="0"/>
                  </a:lnTo>
                  <a:lnTo>
                    <a:pt x="1322448" y="2709333"/>
                  </a:lnTo>
                  <a:lnTo>
                    <a:pt x="0" y="2709333"/>
                  </a:lnTo>
                  <a:close/>
                </a:path>
              </a:pathLst>
            </a:custGeom>
            <a:solidFill>
              <a:srgbClr val="051D40"/>
            </a:solidFill>
          </p:spPr>
          <p:txBody>
            <a:bodyPr/>
            <a:lstStyle/>
            <a:p>
              <a:endParaRPr lang="pt-BR"/>
            </a:p>
          </p:txBody>
        </p:sp>
        <p:sp>
          <p:nvSpPr>
            <p:cNvPr id="4" name="TextBox 4"/>
            <p:cNvSpPr txBox="1"/>
            <p:nvPr/>
          </p:nvSpPr>
          <p:spPr>
            <a:xfrm>
              <a:off x="0" y="-38100"/>
              <a:ext cx="1322448" cy="274743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594175" y="1599905"/>
            <a:ext cx="9607225" cy="2031325"/>
          </a:xfrm>
          <a:prstGeom prst="rect">
            <a:avLst/>
          </a:prstGeom>
        </p:spPr>
        <p:txBody>
          <a:bodyPr wrap="square" lIns="0" tIns="0" rIns="0" bIns="0" rtlCol="0" anchor="t">
            <a:spAutoFit/>
          </a:bodyPr>
          <a:lstStyle/>
          <a:p>
            <a:pPr marL="0" lvl="0" indent="0" algn="l">
              <a:spcBef>
                <a:spcPct val="0"/>
              </a:spcBef>
            </a:pPr>
            <a:r>
              <a:rPr lang="en-US" sz="6600" b="1" u="none" strike="noStrike">
                <a:solidFill>
                  <a:srgbClr val="051D40"/>
                </a:solidFill>
                <a:latin typeface="Montserrat Bold"/>
                <a:ea typeface="Montserrat Bold"/>
                <a:cs typeface="Montserrat Bold"/>
                <a:sym typeface="Montserrat Bold"/>
              </a:rPr>
              <a:t>RETORNO FINANCEIRO</a:t>
            </a:r>
          </a:p>
        </p:txBody>
      </p:sp>
      <p:grpSp>
        <p:nvGrpSpPr>
          <p:cNvPr id="6" name="Group 6"/>
          <p:cNvGrpSpPr/>
          <p:nvPr/>
        </p:nvGrpSpPr>
        <p:grpSpPr>
          <a:xfrm>
            <a:off x="-1595820" y="-1782102"/>
            <a:ext cx="3564204" cy="356420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txBody>
            <a:bodyPr/>
            <a:lstStyle/>
            <a:p>
              <a:endParaRPr lang="pt-BR"/>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32" name="Imagem 31" descr="Imagem de jogo de vídeo game&#10;&#10;O conteúdo gerado por IA pode estar incorreto.">
            <a:extLst>
              <a:ext uri="{FF2B5EF4-FFF2-40B4-BE49-F238E27FC236}">
                <a16:creationId xmlns:a16="http://schemas.microsoft.com/office/drawing/2014/main" id="{8DA01509-3CBF-618B-20ED-84A8AADF8EEA}"/>
              </a:ext>
            </a:extLst>
          </p:cNvPr>
          <p:cNvPicPr>
            <a:picLocks noChangeAspect="1"/>
          </p:cNvPicPr>
          <p:nvPr/>
        </p:nvPicPr>
        <p:blipFill>
          <a:blip r:embed="rId2">
            <a:extLst>
              <a:ext uri="{28A0092B-C50C-407E-A947-70E740481C1C}">
                <a14:useLocalDpi xmlns:a14="http://schemas.microsoft.com/office/drawing/2010/main" val="0"/>
              </a:ext>
            </a:extLst>
          </a:blip>
          <a:srcRect l="53988" t="2587"/>
          <a:stretch>
            <a:fillRect/>
          </a:stretch>
        </p:blipFill>
        <p:spPr>
          <a:xfrm>
            <a:off x="9873307" y="266699"/>
            <a:ext cx="8413549" cy="10019657"/>
          </a:xfrm>
          <a:prstGeom prst="rect">
            <a:avLst/>
          </a:prstGeom>
        </p:spPr>
      </p:pic>
      <p:grpSp>
        <p:nvGrpSpPr>
          <p:cNvPr id="12" name="Group 12"/>
          <p:cNvGrpSpPr/>
          <p:nvPr/>
        </p:nvGrpSpPr>
        <p:grpSpPr>
          <a:xfrm>
            <a:off x="14700679" y="7074186"/>
            <a:ext cx="5946973" cy="594697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pt-BR"/>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38" name="Agrupar 37">
            <a:extLst>
              <a:ext uri="{FF2B5EF4-FFF2-40B4-BE49-F238E27FC236}">
                <a16:creationId xmlns:a16="http://schemas.microsoft.com/office/drawing/2014/main" id="{8CAE7E4B-A44B-C2DF-06BE-85D4552E8C19}"/>
              </a:ext>
            </a:extLst>
          </p:cNvPr>
          <p:cNvGrpSpPr/>
          <p:nvPr/>
        </p:nvGrpSpPr>
        <p:grpSpPr>
          <a:xfrm>
            <a:off x="1594175" y="3814020"/>
            <a:ext cx="11402164" cy="4489724"/>
            <a:chOff x="1594175" y="4632581"/>
            <a:chExt cx="11402164" cy="4489724"/>
          </a:xfrm>
        </p:grpSpPr>
        <p:sp>
          <p:nvSpPr>
            <p:cNvPr id="15" name="Freeform 15"/>
            <p:cNvSpPr/>
            <p:nvPr/>
          </p:nvSpPr>
          <p:spPr>
            <a:xfrm>
              <a:off x="1594175" y="8410948"/>
              <a:ext cx="11402164" cy="711357"/>
            </a:xfrm>
            <a:custGeom>
              <a:avLst/>
              <a:gdLst/>
              <a:ahLst/>
              <a:cxnLst/>
              <a:rect l="l" t="t" r="r" b="b"/>
              <a:pathLst>
                <a:path w="11402164" h="711357">
                  <a:moveTo>
                    <a:pt x="0" y="0"/>
                  </a:moveTo>
                  <a:lnTo>
                    <a:pt x="11402164" y="0"/>
                  </a:lnTo>
                  <a:lnTo>
                    <a:pt x="11402164" y="711358"/>
                  </a:lnTo>
                  <a:lnTo>
                    <a:pt x="0" y="711358"/>
                  </a:lnTo>
                  <a:lnTo>
                    <a:pt x="0" y="0"/>
                  </a:lnTo>
                  <a:close/>
                </a:path>
              </a:pathLst>
            </a:custGeom>
            <a:blipFill>
              <a:blip r:embed="rId3"/>
              <a:stretch>
                <a:fillRect t="-216567"/>
              </a:stretch>
            </a:blipFill>
          </p:spPr>
          <p:txBody>
            <a:bodyPr/>
            <a:lstStyle/>
            <a:p>
              <a:endParaRPr lang="pt-BR"/>
            </a:p>
          </p:txBody>
        </p:sp>
        <p:grpSp>
          <p:nvGrpSpPr>
            <p:cNvPr id="37" name="Agrupar 36">
              <a:extLst>
                <a:ext uri="{FF2B5EF4-FFF2-40B4-BE49-F238E27FC236}">
                  <a16:creationId xmlns:a16="http://schemas.microsoft.com/office/drawing/2014/main" id="{45C19354-BCBA-2744-D370-ACBE24ACBCF1}"/>
                </a:ext>
              </a:extLst>
            </p:cNvPr>
            <p:cNvGrpSpPr/>
            <p:nvPr/>
          </p:nvGrpSpPr>
          <p:grpSpPr>
            <a:xfrm>
              <a:off x="1609132" y="4632581"/>
              <a:ext cx="11387207" cy="3809643"/>
              <a:chOff x="1609132" y="4632581"/>
              <a:chExt cx="11387207" cy="3809643"/>
            </a:xfrm>
          </p:grpSpPr>
          <p:grpSp>
            <p:nvGrpSpPr>
              <p:cNvPr id="16" name="Group 16"/>
              <p:cNvGrpSpPr/>
              <p:nvPr/>
            </p:nvGrpSpPr>
            <p:grpSpPr>
              <a:xfrm>
                <a:off x="1609132" y="5143500"/>
                <a:ext cx="11387207" cy="3298724"/>
                <a:chOff x="0" y="0"/>
                <a:chExt cx="2999100" cy="868800"/>
              </a:xfrm>
            </p:grpSpPr>
            <p:sp>
              <p:nvSpPr>
                <p:cNvPr id="17" name="Freeform 17"/>
                <p:cNvSpPr/>
                <p:nvPr/>
              </p:nvSpPr>
              <p:spPr>
                <a:xfrm>
                  <a:off x="0" y="0"/>
                  <a:ext cx="2999100" cy="868800"/>
                </a:xfrm>
                <a:custGeom>
                  <a:avLst/>
                  <a:gdLst/>
                  <a:ahLst/>
                  <a:cxnLst/>
                  <a:rect l="l" t="t" r="r" b="b"/>
                  <a:pathLst>
                    <a:path w="2999100" h="868800">
                      <a:moveTo>
                        <a:pt x="9518" y="0"/>
                      </a:moveTo>
                      <a:lnTo>
                        <a:pt x="2989581" y="0"/>
                      </a:lnTo>
                      <a:cubicBezTo>
                        <a:pt x="2992106" y="0"/>
                        <a:pt x="2994527" y="1003"/>
                        <a:pt x="2996312" y="2788"/>
                      </a:cubicBezTo>
                      <a:cubicBezTo>
                        <a:pt x="2998097" y="4573"/>
                        <a:pt x="2999100" y="6994"/>
                        <a:pt x="2999100" y="9518"/>
                      </a:cubicBezTo>
                      <a:lnTo>
                        <a:pt x="2999100" y="859282"/>
                      </a:lnTo>
                      <a:cubicBezTo>
                        <a:pt x="2999100" y="861806"/>
                        <a:pt x="2998097" y="864227"/>
                        <a:pt x="2996312" y="866012"/>
                      </a:cubicBezTo>
                      <a:cubicBezTo>
                        <a:pt x="2994527" y="867797"/>
                        <a:pt x="2992106" y="868800"/>
                        <a:pt x="2989581" y="868800"/>
                      </a:cubicBezTo>
                      <a:lnTo>
                        <a:pt x="9518" y="868800"/>
                      </a:lnTo>
                      <a:cubicBezTo>
                        <a:pt x="4261" y="868800"/>
                        <a:pt x="0" y="864538"/>
                        <a:pt x="0" y="859282"/>
                      </a:cubicBezTo>
                      <a:lnTo>
                        <a:pt x="0" y="9518"/>
                      </a:lnTo>
                      <a:cubicBezTo>
                        <a:pt x="0" y="6994"/>
                        <a:pt x="1003" y="4573"/>
                        <a:pt x="2788" y="2788"/>
                      </a:cubicBezTo>
                      <a:cubicBezTo>
                        <a:pt x="4573" y="1003"/>
                        <a:pt x="6994" y="0"/>
                        <a:pt x="9518" y="0"/>
                      </a:cubicBezTo>
                      <a:close/>
                    </a:path>
                  </a:pathLst>
                </a:custGeom>
                <a:solidFill>
                  <a:srgbClr val="00569E"/>
                </a:solidFill>
              </p:spPr>
              <p:txBody>
                <a:bodyPr/>
                <a:lstStyle/>
                <a:p>
                  <a:endParaRPr lang="pt-BR"/>
                </a:p>
              </p:txBody>
            </p:sp>
            <p:sp>
              <p:nvSpPr>
                <p:cNvPr id="18" name="TextBox 18"/>
                <p:cNvSpPr txBox="1"/>
                <p:nvPr/>
              </p:nvSpPr>
              <p:spPr>
                <a:xfrm>
                  <a:off x="0" y="-38100"/>
                  <a:ext cx="2999100" cy="9069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2255593" y="4632581"/>
                <a:ext cx="2772169" cy="867963"/>
                <a:chOff x="0" y="-66675"/>
                <a:chExt cx="1013291" cy="317260"/>
              </a:xfrm>
            </p:grpSpPr>
            <p:sp>
              <p:nvSpPr>
                <p:cNvPr id="20" name="Freeform 20"/>
                <p:cNvSpPr/>
                <p:nvPr/>
              </p:nvSpPr>
              <p:spPr>
                <a:xfrm>
                  <a:off x="0" y="0"/>
                  <a:ext cx="1013291" cy="250585"/>
                </a:xfrm>
                <a:custGeom>
                  <a:avLst/>
                  <a:gdLst/>
                  <a:ahLst/>
                  <a:cxnLst/>
                  <a:rect l="l" t="t" r="r" b="b"/>
                  <a:pathLst>
                    <a:path w="1013291" h="250585">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txBody>
                <a:bodyPr/>
                <a:lstStyle/>
                <a:p>
                  <a:endParaRPr lang="pt-BR"/>
                </a:p>
              </p:txBody>
            </p:sp>
            <p:sp>
              <p:nvSpPr>
                <p:cNvPr id="21" name="TextBox 21"/>
                <p:cNvSpPr txBox="1"/>
                <p:nvPr/>
              </p:nvSpPr>
              <p:spPr>
                <a:xfrm>
                  <a:off x="0" y="-66675"/>
                  <a:ext cx="1013291" cy="317260"/>
                </a:xfrm>
                <a:prstGeom prst="rect">
                  <a:avLst/>
                </a:prstGeom>
              </p:spPr>
              <p:txBody>
                <a:bodyPr lIns="0" tIns="0" rIns="0" bIns="0" rtlCol="0" anchor="ctr"/>
                <a:lstStyle/>
                <a:p>
                  <a:pPr lvl="0" algn="ctr">
                    <a:lnSpc>
                      <a:spcPts val="3480"/>
                    </a:lnSpc>
                    <a:spcBef>
                      <a:spcPct val="0"/>
                    </a:spcBef>
                  </a:pPr>
                  <a:r>
                    <a:rPr lang="en-US" sz="2486" b="1" err="1">
                      <a:solidFill>
                        <a:srgbClr val="FFFFFF"/>
                      </a:solidFill>
                      <a:latin typeface="Poppins Bold"/>
                      <a:ea typeface="Poppins Bold"/>
                      <a:cs typeface="Poppins Bold"/>
                      <a:sym typeface="Poppins Bold"/>
                    </a:rPr>
                    <a:t>Retorno</a:t>
                  </a:r>
                  <a:r>
                    <a:rPr lang="en-US" sz="2486" b="1">
                      <a:solidFill>
                        <a:srgbClr val="FFFFFF"/>
                      </a:solidFill>
                      <a:latin typeface="Poppins Bold"/>
                      <a:ea typeface="Poppins Bold"/>
                      <a:cs typeface="Poppins Bold"/>
                      <a:sym typeface="Poppins Bold"/>
                    </a:rPr>
                    <a:t> 01</a:t>
                  </a:r>
                </a:p>
              </p:txBody>
            </p:sp>
          </p:grpSp>
          <p:grpSp>
            <p:nvGrpSpPr>
              <p:cNvPr id="22" name="Group 22"/>
              <p:cNvGrpSpPr/>
              <p:nvPr/>
            </p:nvGrpSpPr>
            <p:grpSpPr>
              <a:xfrm>
                <a:off x="5912407" y="4814991"/>
                <a:ext cx="2772169" cy="685553"/>
                <a:chOff x="0" y="0"/>
                <a:chExt cx="1013291" cy="250585"/>
              </a:xfrm>
            </p:grpSpPr>
            <p:sp>
              <p:nvSpPr>
                <p:cNvPr id="23" name="Freeform 23"/>
                <p:cNvSpPr/>
                <p:nvPr/>
              </p:nvSpPr>
              <p:spPr>
                <a:xfrm>
                  <a:off x="0" y="0"/>
                  <a:ext cx="1013291" cy="250585"/>
                </a:xfrm>
                <a:custGeom>
                  <a:avLst/>
                  <a:gdLst/>
                  <a:ahLst/>
                  <a:cxnLst/>
                  <a:rect l="l" t="t" r="r" b="b"/>
                  <a:pathLst>
                    <a:path w="1013291" h="250585">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txBody>
                <a:bodyPr/>
                <a:lstStyle/>
                <a:p>
                  <a:endParaRPr lang="pt-BR"/>
                </a:p>
              </p:txBody>
            </p:sp>
            <p:sp>
              <p:nvSpPr>
                <p:cNvPr id="24" name="TextBox 24"/>
                <p:cNvSpPr txBox="1"/>
                <p:nvPr/>
              </p:nvSpPr>
              <p:spPr>
                <a:xfrm>
                  <a:off x="0" y="-66675"/>
                  <a:ext cx="1013291" cy="317260"/>
                </a:xfrm>
                <a:prstGeom prst="rect">
                  <a:avLst/>
                </a:prstGeom>
              </p:spPr>
              <p:txBody>
                <a:bodyPr lIns="0" tIns="0" rIns="0" bIns="0" rtlCol="0" anchor="ctr"/>
                <a:lstStyle/>
                <a:p>
                  <a:pPr marL="0" lvl="0" indent="0" algn="ctr">
                    <a:lnSpc>
                      <a:spcPts val="3480"/>
                    </a:lnSpc>
                    <a:spcBef>
                      <a:spcPct val="0"/>
                    </a:spcBef>
                  </a:pPr>
                  <a:r>
                    <a:rPr lang="en-US" sz="2486" b="1" u="none" strike="noStrike" err="1">
                      <a:solidFill>
                        <a:srgbClr val="FFFFFF"/>
                      </a:solidFill>
                      <a:latin typeface="Poppins Bold"/>
                      <a:ea typeface="Poppins Bold"/>
                      <a:cs typeface="Poppins Bold"/>
                      <a:sym typeface="Poppins Bold"/>
                    </a:rPr>
                    <a:t>Retorno</a:t>
                  </a:r>
                  <a:r>
                    <a:rPr lang="en-US" sz="2486" b="1" u="none" strike="noStrike">
                      <a:solidFill>
                        <a:srgbClr val="FFFFFF"/>
                      </a:solidFill>
                      <a:latin typeface="Poppins Bold"/>
                      <a:ea typeface="Poppins Bold"/>
                      <a:cs typeface="Poppins Bold"/>
                      <a:sym typeface="Poppins Bold"/>
                    </a:rPr>
                    <a:t> 02</a:t>
                  </a:r>
                </a:p>
              </p:txBody>
            </p:sp>
          </p:grpSp>
          <p:grpSp>
            <p:nvGrpSpPr>
              <p:cNvPr id="25" name="Group 25"/>
              <p:cNvGrpSpPr/>
              <p:nvPr/>
            </p:nvGrpSpPr>
            <p:grpSpPr>
              <a:xfrm>
                <a:off x="9569222" y="4814991"/>
                <a:ext cx="2670160" cy="685553"/>
                <a:chOff x="0" y="0"/>
                <a:chExt cx="976004" cy="250585"/>
              </a:xfrm>
            </p:grpSpPr>
            <p:sp>
              <p:nvSpPr>
                <p:cNvPr id="26" name="Freeform 26"/>
                <p:cNvSpPr/>
                <p:nvPr/>
              </p:nvSpPr>
              <p:spPr>
                <a:xfrm>
                  <a:off x="0" y="0"/>
                  <a:ext cx="976004" cy="250585"/>
                </a:xfrm>
                <a:custGeom>
                  <a:avLst/>
                  <a:gdLst/>
                  <a:ahLst/>
                  <a:cxnLst/>
                  <a:rect l="l" t="t" r="r" b="b"/>
                  <a:pathLst>
                    <a:path w="976004" h="250585">
                      <a:moveTo>
                        <a:pt x="125293" y="0"/>
                      </a:moveTo>
                      <a:lnTo>
                        <a:pt x="850712" y="0"/>
                      </a:lnTo>
                      <a:cubicBezTo>
                        <a:pt x="883941" y="0"/>
                        <a:pt x="915810" y="13200"/>
                        <a:pt x="939307" y="36697"/>
                      </a:cubicBezTo>
                      <a:cubicBezTo>
                        <a:pt x="962804" y="60194"/>
                        <a:pt x="976004" y="92063"/>
                        <a:pt x="976004" y="125293"/>
                      </a:cubicBezTo>
                      <a:lnTo>
                        <a:pt x="976004" y="125293"/>
                      </a:lnTo>
                      <a:cubicBezTo>
                        <a:pt x="976004" y="158522"/>
                        <a:pt x="962804" y="190391"/>
                        <a:pt x="939307" y="213888"/>
                      </a:cubicBezTo>
                      <a:cubicBezTo>
                        <a:pt x="915810" y="237385"/>
                        <a:pt x="883941" y="250585"/>
                        <a:pt x="850712"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txBody>
                <a:bodyPr/>
                <a:lstStyle/>
                <a:p>
                  <a:endParaRPr lang="pt-BR"/>
                </a:p>
              </p:txBody>
            </p:sp>
            <p:sp>
              <p:nvSpPr>
                <p:cNvPr id="27" name="TextBox 27"/>
                <p:cNvSpPr txBox="1"/>
                <p:nvPr/>
              </p:nvSpPr>
              <p:spPr>
                <a:xfrm>
                  <a:off x="0" y="-66675"/>
                  <a:ext cx="976004" cy="317260"/>
                </a:xfrm>
                <a:prstGeom prst="rect">
                  <a:avLst/>
                </a:prstGeom>
              </p:spPr>
              <p:txBody>
                <a:bodyPr lIns="0" tIns="0" rIns="0" bIns="0" rtlCol="0" anchor="ctr"/>
                <a:lstStyle/>
                <a:p>
                  <a:pPr marL="0" lvl="0" indent="0" algn="ctr">
                    <a:lnSpc>
                      <a:spcPts val="3480"/>
                    </a:lnSpc>
                    <a:spcBef>
                      <a:spcPct val="0"/>
                    </a:spcBef>
                  </a:pPr>
                  <a:r>
                    <a:rPr lang="en-US" sz="2486" b="1" u="none" strike="noStrike" err="1">
                      <a:solidFill>
                        <a:srgbClr val="FFFFFF"/>
                      </a:solidFill>
                      <a:latin typeface="Poppins Bold"/>
                      <a:ea typeface="Poppins Bold"/>
                      <a:cs typeface="Poppins Bold"/>
                      <a:sym typeface="Poppins Bold"/>
                    </a:rPr>
                    <a:t>Retorno</a:t>
                  </a:r>
                  <a:r>
                    <a:rPr lang="en-US" sz="2486" b="1" u="none" strike="noStrike">
                      <a:solidFill>
                        <a:srgbClr val="FFFFFF"/>
                      </a:solidFill>
                      <a:latin typeface="Poppins Bold"/>
                      <a:ea typeface="Poppins Bold"/>
                      <a:cs typeface="Poppins Bold"/>
                      <a:sym typeface="Poppins Bold"/>
                    </a:rPr>
                    <a:t> 03</a:t>
                  </a:r>
                </a:p>
              </p:txBody>
            </p:sp>
          </p:grpSp>
          <p:sp>
            <p:nvSpPr>
              <p:cNvPr id="28" name="TextBox 28"/>
              <p:cNvSpPr txBox="1"/>
              <p:nvPr/>
            </p:nvSpPr>
            <p:spPr>
              <a:xfrm>
                <a:off x="2118051" y="5671844"/>
                <a:ext cx="3043043" cy="1341393"/>
              </a:xfrm>
              <a:prstGeom prst="rect">
                <a:avLst/>
              </a:prstGeom>
            </p:spPr>
            <p:txBody>
              <a:bodyPr wrap="square" lIns="0" tIns="0" rIns="0" bIns="0" rtlCol="0" anchor="t">
                <a:spAutoFit/>
              </a:bodyPr>
              <a:lstStyle/>
              <a:p>
                <a:pPr marL="0" lvl="0" indent="0" algn="just">
                  <a:lnSpc>
                    <a:spcPct val="150000"/>
                  </a:lnSpc>
                  <a:spcBef>
                    <a:spcPct val="0"/>
                  </a:spcBef>
                </a:pPr>
                <a:r>
                  <a:rPr lang="en-US" sz="2000" u="none" strike="noStrike" spc="-33" err="1">
                    <a:solidFill>
                      <a:srgbClr val="FDFDFD"/>
                    </a:solidFill>
                    <a:latin typeface="Poppins"/>
                    <a:ea typeface="Poppins"/>
                    <a:cs typeface="Poppins"/>
                    <a:sym typeface="Poppins"/>
                  </a:rPr>
                  <a:t>Servidores</a:t>
                </a:r>
                <a:r>
                  <a:rPr lang="en-US" sz="2000" u="none" strike="noStrike" spc="-33">
                    <a:solidFill>
                      <a:srgbClr val="FDFDFD"/>
                    </a:solidFill>
                    <a:latin typeface="Poppins"/>
                    <a:ea typeface="Poppins"/>
                    <a:cs typeface="Poppins"/>
                    <a:sym typeface="Poppins"/>
                  </a:rPr>
                  <a:t> </a:t>
                </a:r>
                <a:r>
                  <a:rPr lang="en-US" sz="2000" u="none" strike="noStrike" spc="-33" err="1">
                    <a:solidFill>
                      <a:srgbClr val="FDFDFD"/>
                    </a:solidFill>
                    <a:latin typeface="Poppins"/>
                    <a:ea typeface="Poppins"/>
                    <a:cs typeface="Poppins"/>
                    <a:sym typeface="Poppins"/>
                  </a:rPr>
                  <a:t>economizam</a:t>
                </a:r>
                <a:r>
                  <a:rPr lang="en-US" sz="2000" u="none" strike="noStrike" spc="-33">
                    <a:solidFill>
                      <a:srgbClr val="FDFDFD"/>
                    </a:solidFill>
                    <a:latin typeface="Poppins"/>
                    <a:ea typeface="Poppins"/>
                    <a:cs typeface="Poppins"/>
                    <a:sym typeface="Poppins"/>
                  </a:rPr>
                  <a:t> </a:t>
                </a:r>
                <a:r>
                  <a:rPr lang="en-US" sz="2000" u="none" strike="noStrike" spc="-33" err="1">
                    <a:solidFill>
                      <a:srgbClr val="FDFDFD"/>
                    </a:solidFill>
                    <a:latin typeface="Poppins"/>
                    <a:ea typeface="Poppins"/>
                    <a:cs typeface="Poppins"/>
                    <a:sym typeface="Poppins"/>
                  </a:rPr>
                  <a:t>até</a:t>
                </a:r>
                <a:r>
                  <a:rPr lang="en-US" sz="2000" u="none" strike="noStrike" spc="-33">
                    <a:solidFill>
                      <a:srgbClr val="FDFDFD"/>
                    </a:solidFill>
                    <a:latin typeface="Poppins"/>
                    <a:ea typeface="Poppins"/>
                    <a:cs typeface="Poppins"/>
                    <a:sym typeface="Poppins"/>
                  </a:rPr>
                  <a:t> 20 horas </a:t>
                </a:r>
                <a:r>
                  <a:rPr lang="en-US" sz="2000" u="none" strike="noStrike" spc="-33" err="1">
                    <a:solidFill>
                      <a:srgbClr val="FDFDFD"/>
                    </a:solidFill>
                    <a:latin typeface="Poppins"/>
                    <a:ea typeface="Poppins"/>
                    <a:cs typeface="Poppins"/>
                    <a:sym typeface="Poppins"/>
                  </a:rPr>
                  <a:t>por</a:t>
                </a:r>
                <a:r>
                  <a:rPr lang="en-US" sz="2000" u="none" strike="noStrike" spc="-33">
                    <a:solidFill>
                      <a:srgbClr val="FDFDFD"/>
                    </a:solidFill>
                    <a:latin typeface="Poppins"/>
                    <a:ea typeface="Poppins"/>
                    <a:cs typeface="Poppins"/>
                    <a:sym typeface="Poppins"/>
                  </a:rPr>
                  <a:t> </a:t>
                </a:r>
                <a:r>
                  <a:rPr lang="en-US" sz="2000" u="none" strike="noStrike" spc="-33" err="1">
                    <a:solidFill>
                      <a:srgbClr val="FDFDFD"/>
                    </a:solidFill>
                    <a:latin typeface="Poppins"/>
                    <a:ea typeface="Poppins"/>
                    <a:cs typeface="Poppins"/>
                    <a:sym typeface="Poppins"/>
                  </a:rPr>
                  <a:t>mês</a:t>
                </a:r>
                <a:r>
                  <a:rPr lang="en-US" sz="2000" u="none" strike="noStrike" spc="-33">
                    <a:solidFill>
                      <a:srgbClr val="FDFDFD"/>
                    </a:solidFill>
                    <a:latin typeface="Poppins"/>
                    <a:ea typeface="Poppins"/>
                    <a:cs typeface="Poppins"/>
                    <a:sym typeface="Poppins"/>
                  </a:rPr>
                  <a:t> </a:t>
                </a:r>
                <a:r>
                  <a:rPr lang="en-US" sz="2000" u="none" strike="noStrike" spc="-33" err="1">
                    <a:solidFill>
                      <a:srgbClr val="FDFDFD"/>
                    </a:solidFill>
                    <a:latin typeface="Poppins"/>
                    <a:ea typeface="Poppins"/>
                    <a:cs typeface="Poppins"/>
                    <a:sym typeface="Poppins"/>
                  </a:rPr>
                  <a:t>em</a:t>
                </a:r>
                <a:r>
                  <a:rPr lang="en-US" sz="2000" u="none" strike="noStrike" spc="-33">
                    <a:solidFill>
                      <a:srgbClr val="FDFDFD"/>
                    </a:solidFill>
                    <a:latin typeface="Poppins"/>
                    <a:ea typeface="Poppins"/>
                    <a:cs typeface="Poppins"/>
                    <a:sym typeface="Poppins"/>
                  </a:rPr>
                  <a:t> </a:t>
                </a:r>
                <a:r>
                  <a:rPr lang="en-US" sz="2000" u="none" strike="noStrike" spc="-33" err="1">
                    <a:solidFill>
                      <a:srgbClr val="FDFDFD"/>
                    </a:solidFill>
                    <a:latin typeface="Poppins"/>
                    <a:ea typeface="Poppins"/>
                    <a:cs typeface="Poppins"/>
                    <a:sym typeface="Poppins"/>
                  </a:rPr>
                  <a:t>pesquisa</a:t>
                </a:r>
                <a:r>
                  <a:rPr lang="en-US" sz="2000" u="none" strike="noStrike" spc="-33">
                    <a:solidFill>
                      <a:srgbClr val="FDFDFD"/>
                    </a:solidFill>
                    <a:latin typeface="Poppins"/>
                    <a:ea typeface="Poppins"/>
                    <a:cs typeface="Poppins"/>
                    <a:sym typeface="Poppins"/>
                  </a:rPr>
                  <a:t> manual.</a:t>
                </a:r>
              </a:p>
            </p:txBody>
          </p:sp>
          <p:sp>
            <p:nvSpPr>
              <p:cNvPr id="29" name="TextBox 29"/>
              <p:cNvSpPr txBox="1"/>
              <p:nvPr/>
            </p:nvSpPr>
            <p:spPr>
              <a:xfrm>
                <a:off x="5999225" y="5643420"/>
                <a:ext cx="2555392" cy="1803058"/>
              </a:xfrm>
              <a:prstGeom prst="rect">
                <a:avLst/>
              </a:prstGeom>
            </p:spPr>
            <p:txBody>
              <a:bodyPr wrap="square" lIns="0" tIns="0" rIns="0" bIns="0" rtlCol="0" anchor="t">
                <a:spAutoFit/>
              </a:bodyPr>
              <a:lstStyle/>
              <a:p>
                <a:pPr marL="0" lvl="0" indent="0" algn="just">
                  <a:lnSpc>
                    <a:spcPct val="150000"/>
                  </a:lnSpc>
                  <a:spcBef>
                    <a:spcPct val="0"/>
                  </a:spcBef>
                </a:pPr>
                <a:r>
                  <a:rPr lang="en-US" sz="2000" u="none" strike="noStrike" spc="-33">
                    <a:solidFill>
                      <a:srgbClr val="FDFDFD"/>
                    </a:solidFill>
                    <a:latin typeface="Poppins"/>
                    <a:ea typeface="Poppins"/>
                    <a:cs typeface="Poppins"/>
                    <a:sym typeface="Poppins"/>
                  </a:rPr>
                  <a:t>Economia no valor de R$ 3.000/</a:t>
                </a:r>
                <a:r>
                  <a:rPr lang="en-US" sz="2000" u="none" strike="noStrike" spc="-33" err="1">
                    <a:solidFill>
                      <a:srgbClr val="FDFDFD"/>
                    </a:solidFill>
                    <a:latin typeface="Poppins"/>
                    <a:ea typeface="Poppins"/>
                    <a:cs typeface="Poppins"/>
                    <a:sym typeface="Poppins"/>
                  </a:rPr>
                  <a:t>mês</a:t>
                </a:r>
                <a:r>
                  <a:rPr lang="en-US" sz="2000" u="none" strike="noStrike" spc="-33">
                    <a:solidFill>
                      <a:srgbClr val="FDFDFD"/>
                    </a:solidFill>
                    <a:latin typeface="Poppins"/>
                    <a:ea typeface="Poppins"/>
                    <a:cs typeface="Poppins"/>
                    <a:sym typeface="Poppins"/>
                  </a:rPr>
                  <a:t>, </a:t>
                </a:r>
                <a:r>
                  <a:rPr lang="en-US" sz="2000" u="none" strike="noStrike" spc="-33" err="1">
                    <a:solidFill>
                      <a:srgbClr val="FDFDFD"/>
                    </a:solidFill>
                    <a:latin typeface="Poppins"/>
                    <a:ea typeface="Poppins"/>
                    <a:cs typeface="Poppins"/>
                    <a:sym typeface="Poppins"/>
                  </a:rPr>
                  <a:t>em</a:t>
                </a:r>
                <a:r>
                  <a:rPr lang="en-US" sz="2000" u="none" strike="noStrike" spc="-33">
                    <a:solidFill>
                      <a:srgbClr val="FDFDFD"/>
                    </a:solidFill>
                    <a:latin typeface="Poppins"/>
                    <a:ea typeface="Poppins"/>
                    <a:cs typeface="Poppins"/>
                    <a:sym typeface="Poppins"/>
                  </a:rPr>
                  <a:t> </a:t>
                </a:r>
                <a:r>
                  <a:rPr lang="en-US" sz="2000" u="none" strike="noStrike" spc="-33" err="1">
                    <a:solidFill>
                      <a:srgbClr val="FDFDFD"/>
                    </a:solidFill>
                    <a:latin typeface="Poppins"/>
                    <a:ea typeface="Poppins"/>
                    <a:cs typeface="Poppins"/>
                    <a:sym typeface="Poppins"/>
                  </a:rPr>
                  <a:t>relação</a:t>
                </a:r>
                <a:r>
                  <a:rPr lang="en-US" sz="2000" u="none" strike="noStrike" spc="-33">
                    <a:solidFill>
                      <a:srgbClr val="FDFDFD"/>
                    </a:solidFill>
                    <a:latin typeface="Poppins"/>
                    <a:ea typeface="Poppins"/>
                    <a:cs typeface="Poppins"/>
                    <a:sym typeface="Poppins"/>
                  </a:rPr>
                  <a:t> a custos </a:t>
                </a:r>
                <a:r>
                  <a:rPr lang="en-US" sz="2000" u="none" strike="noStrike" spc="-33" err="1">
                    <a:solidFill>
                      <a:srgbClr val="FDFDFD"/>
                    </a:solidFill>
                    <a:latin typeface="Poppins"/>
                    <a:ea typeface="Poppins"/>
                    <a:cs typeface="Poppins"/>
                    <a:sym typeface="Poppins"/>
                  </a:rPr>
                  <a:t>operacionais</a:t>
                </a:r>
                <a:r>
                  <a:rPr lang="en-US" sz="2000" u="none" strike="noStrike" spc="-33">
                    <a:solidFill>
                      <a:srgbClr val="FDFDFD"/>
                    </a:solidFill>
                    <a:latin typeface="Poppins"/>
                    <a:ea typeface="Poppins"/>
                    <a:cs typeface="Poppins"/>
                    <a:sym typeface="Poppins"/>
                  </a:rPr>
                  <a:t>.</a:t>
                </a:r>
              </a:p>
            </p:txBody>
          </p:sp>
          <p:sp>
            <p:nvSpPr>
              <p:cNvPr id="30" name="TextBox 30"/>
              <p:cNvSpPr txBox="1"/>
              <p:nvPr/>
            </p:nvSpPr>
            <p:spPr>
              <a:xfrm>
                <a:off x="9689588" y="5643420"/>
                <a:ext cx="2883412" cy="1803058"/>
              </a:xfrm>
              <a:prstGeom prst="rect">
                <a:avLst/>
              </a:prstGeom>
            </p:spPr>
            <p:txBody>
              <a:bodyPr wrap="square" lIns="0" tIns="0" rIns="0" bIns="0" rtlCol="0" anchor="t">
                <a:spAutoFit/>
              </a:bodyPr>
              <a:lstStyle/>
              <a:p>
                <a:pPr marL="0" lvl="0" indent="0" algn="just">
                  <a:lnSpc>
                    <a:spcPct val="150000"/>
                  </a:lnSpc>
                  <a:spcBef>
                    <a:spcPct val="0"/>
                  </a:spcBef>
                </a:pPr>
                <a:r>
                  <a:rPr lang="en-US" sz="2000" spc="-33" err="1">
                    <a:solidFill>
                      <a:srgbClr val="FDFDFD"/>
                    </a:solidFill>
                    <a:latin typeface="Poppins"/>
                    <a:ea typeface="Poppins"/>
                    <a:cs typeface="Poppins"/>
                    <a:sym typeface="Poppins"/>
                  </a:rPr>
                  <a:t>Melhoria</a:t>
                </a:r>
                <a:r>
                  <a:rPr lang="en-US" sz="2000" spc="-33">
                    <a:solidFill>
                      <a:srgbClr val="FDFDFD"/>
                    </a:solidFill>
                    <a:latin typeface="Poppins"/>
                    <a:ea typeface="Poppins"/>
                    <a:cs typeface="Poppins"/>
                    <a:sym typeface="Poppins"/>
                  </a:rPr>
                  <a:t> </a:t>
                </a:r>
                <a:r>
                  <a:rPr lang="en-US" sz="2000" spc="-33" err="1">
                    <a:solidFill>
                      <a:srgbClr val="FDFDFD"/>
                    </a:solidFill>
                    <a:latin typeface="Poppins"/>
                    <a:ea typeface="Poppins"/>
                    <a:cs typeface="Poppins"/>
                    <a:sym typeface="Poppins"/>
                  </a:rPr>
                  <a:t>na</a:t>
                </a:r>
                <a:r>
                  <a:rPr lang="en-US" sz="2000" spc="-33">
                    <a:solidFill>
                      <a:srgbClr val="FDFDFD"/>
                    </a:solidFill>
                    <a:latin typeface="Poppins"/>
                    <a:ea typeface="Poppins"/>
                    <a:cs typeface="Poppins"/>
                    <a:sym typeface="Poppins"/>
                  </a:rPr>
                  <a:t> </a:t>
                </a:r>
                <a:r>
                  <a:rPr lang="en-US" sz="2000" spc="-33" err="1">
                    <a:solidFill>
                      <a:srgbClr val="FDFDFD"/>
                    </a:solidFill>
                    <a:latin typeface="Poppins"/>
                    <a:ea typeface="Poppins"/>
                    <a:cs typeface="Poppins"/>
                    <a:sym typeface="Poppins"/>
                  </a:rPr>
                  <a:t>gestão</a:t>
                </a:r>
                <a:r>
                  <a:rPr lang="en-US" sz="2000" spc="-33">
                    <a:solidFill>
                      <a:srgbClr val="FDFDFD"/>
                    </a:solidFill>
                    <a:latin typeface="Poppins"/>
                    <a:ea typeface="Poppins"/>
                    <a:cs typeface="Poppins"/>
                    <a:sym typeface="Poppins"/>
                  </a:rPr>
                  <a:t> e </a:t>
                </a:r>
                <a:r>
                  <a:rPr lang="en-US" sz="2000" spc="-33" err="1">
                    <a:solidFill>
                      <a:srgbClr val="FDFDFD"/>
                    </a:solidFill>
                    <a:latin typeface="Poppins"/>
                    <a:ea typeface="Poppins"/>
                    <a:cs typeface="Poppins"/>
                    <a:sym typeface="Poppins"/>
                  </a:rPr>
                  <a:t>tomada</a:t>
                </a:r>
                <a:r>
                  <a:rPr lang="en-US" sz="2000" spc="-33">
                    <a:solidFill>
                      <a:srgbClr val="FDFDFD"/>
                    </a:solidFill>
                    <a:latin typeface="Poppins"/>
                    <a:ea typeface="Poppins"/>
                    <a:cs typeface="Poppins"/>
                    <a:sym typeface="Poppins"/>
                  </a:rPr>
                  <a:t> de </a:t>
                </a:r>
                <a:r>
                  <a:rPr lang="en-US" sz="2000" spc="-33" err="1">
                    <a:solidFill>
                      <a:srgbClr val="FDFDFD"/>
                    </a:solidFill>
                    <a:latin typeface="Poppins"/>
                    <a:ea typeface="Poppins"/>
                    <a:cs typeface="Poppins"/>
                    <a:sym typeface="Poppins"/>
                  </a:rPr>
                  <a:t>decisão</a:t>
                </a:r>
                <a:r>
                  <a:rPr lang="en-US" sz="2000" spc="-33">
                    <a:solidFill>
                      <a:srgbClr val="FDFDFD"/>
                    </a:solidFill>
                    <a:latin typeface="Poppins"/>
                    <a:ea typeface="Poppins"/>
                    <a:cs typeface="Poppins"/>
                    <a:sym typeface="Poppins"/>
                  </a:rPr>
                  <a:t> com </a:t>
                </a:r>
                <a:r>
                  <a:rPr lang="en-US" sz="2000" spc="-33" err="1">
                    <a:solidFill>
                      <a:srgbClr val="FDFDFD"/>
                    </a:solidFill>
                    <a:latin typeface="Poppins"/>
                    <a:ea typeface="Poppins"/>
                    <a:cs typeface="Poppins"/>
                    <a:sym typeface="Poppins"/>
                  </a:rPr>
                  <a:t>acesso</a:t>
                </a:r>
                <a:r>
                  <a:rPr lang="en-US" sz="2000" spc="-33">
                    <a:solidFill>
                      <a:srgbClr val="FDFDFD"/>
                    </a:solidFill>
                    <a:latin typeface="Poppins"/>
                    <a:ea typeface="Poppins"/>
                    <a:cs typeface="Poppins"/>
                    <a:sym typeface="Poppins"/>
                  </a:rPr>
                  <a:t> </a:t>
                </a:r>
                <a:r>
                  <a:rPr lang="en-US" sz="2000" spc="-33" err="1">
                    <a:solidFill>
                      <a:srgbClr val="FDFDFD"/>
                    </a:solidFill>
                    <a:latin typeface="Poppins"/>
                    <a:ea typeface="Poppins"/>
                    <a:cs typeface="Poppins"/>
                    <a:sym typeface="Poppins"/>
                  </a:rPr>
                  <a:t>imediato</a:t>
                </a:r>
                <a:r>
                  <a:rPr lang="en-US" sz="2000" spc="-33">
                    <a:solidFill>
                      <a:srgbClr val="FDFDFD"/>
                    </a:solidFill>
                    <a:latin typeface="Poppins"/>
                    <a:ea typeface="Poppins"/>
                    <a:cs typeface="Poppins"/>
                    <a:sym typeface="Poppins"/>
                  </a:rPr>
                  <a:t> à </a:t>
                </a:r>
                <a:r>
                  <a:rPr lang="en-US" sz="2000" spc="-33" err="1">
                    <a:solidFill>
                      <a:srgbClr val="FDFDFD"/>
                    </a:solidFill>
                    <a:latin typeface="Poppins"/>
                    <a:ea typeface="Poppins"/>
                    <a:cs typeface="Poppins"/>
                    <a:sym typeface="Poppins"/>
                  </a:rPr>
                  <a:t>informação</a:t>
                </a:r>
                <a:r>
                  <a:rPr lang="en-US" sz="2000" spc="-33">
                    <a:solidFill>
                      <a:srgbClr val="FDFDFD"/>
                    </a:solidFill>
                    <a:latin typeface="Poppins"/>
                    <a:ea typeface="Poppins"/>
                    <a:cs typeface="Poppins"/>
                    <a:sym typeface="Poppins"/>
                  </a:rPr>
                  <a:t>.</a:t>
                </a:r>
                <a:endParaRPr lang="en-US" sz="2000" u="none" strike="noStrike" spc="-33">
                  <a:solidFill>
                    <a:srgbClr val="FDFDFD"/>
                  </a:solidFill>
                  <a:latin typeface="Poppins"/>
                  <a:ea typeface="Poppins"/>
                  <a:cs typeface="Poppins"/>
                  <a:sym typeface="Poppins"/>
                </a:endParaRPr>
              </a:p>
            </p:txBody>
          </p:sp>
          <p:sp>
            <p:nvSpPr>
              <p:cNvPr id="34" name="CaixaDeTexto 33">
                <a:extLst>
                  <a:ext uri="{FF2B5EF4-FFF2-40B4-BE49-F238E27FC236}">
                    <a16:creationId xmlns:a16="http://schemas.microsoft.com/office/drawing/2014/main" id="{8E2CC028-E8BA-E5A1-A1F0-EEA47B0D3B59}"/>
                  </a:ext>
                </a:extLst>
              </p:cNvPr>
              <p:cNvSpPr txBox="1"/>
              <p:nvPr/>
            </p:nvSpPr>
            <p:spPr>
              <a:xfrm>
                <a:off x="2369128" y="7438212"/>
                <a:ext cx="2407266" cy="515141"/>
              </a:xfrm>
              <a:prstGeom prst="rect">
                <a:avLst/>
              </a:prstGeom>
              <a:noFill/>
            </p:spPr>
            <p:txBody>
              <a:bodyPr wrap="square">
                <a:spAutoFit/>
              </a:bodyPr>
              <a:lstStyle/>
              <a:p>
                <a:pPr marL="0" lvl="0" indent="0" algn="ctr">
                  <a:lnSpc>
                    <a:spcPts val="3480"/>
                  </a:lnSpc>
                  <a:spcBef>
                    <a:spcPct val="0"/>
                  </a:spcBef>
                </a:pPr>
                <a:r>
                  <a:rPr lang="en-US" sz="2400" b="1" dirty="0">
                    <a:solidFill>
                      <a:srgbClr val="FFFFFF"/>
                    </a:solidFill>
                    <a:latin typeface="Poppins Bold"/>
                    <a:ea typeface="Poppins Bold"/>
                    <a:cs typeface="Poppins Bold"/>
                    <a:sym typeface="Poppins Bold"/>
                  </a:rPr>
                  <a:t>R$ 72.000/aa</a:t>
                </a:r>
                <a:endParaRPr lang="en-US" sz="2400" b="1" u="none" strike="noStrike" dirty="0">
                  <a:solidFill>
                    <a:srgbClr val="FFFFFF"/>
                  </a:solidFill>
                  <a:latin typeface="Poppins Bold"/>
                  <a:ea typeface="Poppins Bold"/>
                  <a:cs typeface="Poppins Bold"/>
                  <a:sym typeface="Poppins Bold"/>
                </a:endParaRPr>
              </a:p>
            </p:txBody>
          </p:sp>
          <p:sp>
            <p:nvSpPr>
              <p:cNvPr id="35" name="CaixaDeTexto 34">
                <a:extLst>
                  <a:ext uri="{FF2B5EF4-FFF2-40B4-BE49-F238E27FC236}">
                    <a16:creationId xmlns:a16="http://schemas.microsoft.com/office/drawing/2014/main" id="{A7B813CB-DA85-175D-F778-897D6C58D936}"/>
                  </a:ext>
                </a:extLst>
              </p:cNvPr>
              <p:cNvSpPr txBox="1"/>
              <p:nvPr/>
            </p:nvSpPr>
            <p:spPr>
              <a:xfrm>
                <a:off x="6140101" y="7612098"/>
                <a:ext cx="2273641" cy="515141"/>
              </a:xfrm>
              <a:prstGeom prst="rect">
                <a:avLst/>
              </a:prstGeom>
              <a:noFill/>
            </p:spPr>
            <p:txBody>
              <a:bodyPr wrap="square">
                <a:spAutoFit/>
              </a:bodyPr>
              <a:lstStyle/>
              <a:p>
                <a:pPr marL="0" lvl="0" indent="0" algn="ctr">
                  <a:lnSpc>
                    <a:spcPts val="3480"/>
                  </a:lnSpc>
                  <a:spcBef>
                    <a:spcPct val="0"/>
                  </a:spcBef>
                </a:pPr>
                <a:r>
                  <a:rPr lang="en-US" sz="2400" b="1" dirty="0">
                    <a:solidFill>
                      <a:srgbClr val="FFFFFF"/>
                    </a:solidFill>
                    <a:latin typeface="Poppins Bold"/>
                    <a:ea typeface="Poppins Bold"/>
                    <a:cs typeface="Poppins Bold"/>
                    <a:sym typeface="Poppins Bold"/>
                  </a:rPr>
                  <a:t>R$ 24.000/aa</a:t>
                </a:r>
                <a:endParaRPr lang="en-US" sz="2400" b="1" u="none" strike="noStrike" dirty="0">
                  <a:solidFill>
                    <a:srgbClr val="FFFFFF"/>
                  </a:solidFill>
                  <a:latin typeface="Poppins Bold"/>
                  <a:ea typeface="Poppins Bold"/>
                  <a:cs typeface="Poppins Bold"/>
                  <a:sym typeface="Poppins Bold"/>
                </a:endParaRPr>
              </a:p>
            </p:txBody>
          </p:sp>
          <p:sp>
            <p:nvSpPr>
              <p:cNvPr id="36" name="CaixaDeTexto 35">
                <a:extLst>
                  <a:ext uri="{FF2B5EF4-FFF2-40B4-BE49-F238E27FC236}">
                    <a16:creationId xmlns:a16="http://schemas.microsoft.com/office/drawing/2014/main" id="{A1901F00-A452-5191-4D82-88FEFF0C4E34}"/>
                  </a:ext>
                </a:extLst>
              </p:cNvPr>
              <p:cNvSpPr txBox="1"/>
              <p:nvPr/>
            </p:nvSpPr>
            <p:spPr>
              <a:xfrm>
                <a:off x="9994474" y="7630326"/>
                <a:ext cx="2273641" cy="515141"/>
              </a:xfrm>
              <a:prstGeom prst="rect">
                <a:avLst/>
              </a:prstGeom>
              <a:noFill/>
            </p:spPr>
            <p:txBody>
              <a:bodyPr wrap="square">
                <a:spAutoFit/>
              </a:bodyPr>
              <a:lstStyle/>
              <a:p>
                <a:pPr marL="0" lvl="0" indent="0" algn="ctr">
                  <a:lnSpc>
                    <a:spcPts val="3480"/>
                  </a:lnSpc>
                  <a:spcBef>
                    <a:spcPct val="0"/>
                  </a:spcBef>
                </a:pPr>
                <a:r>
                  <a:rPr lang="en-US" sz="2400" b="1" dirty="0">
                    <a:solidFill>
                      <a:srgbClr val="FFFFFF"/>
                    </a:solidFill>
                    <a:latin typeface="Poppins Bold"/>
                    <a:ea typeface="Poppins Bold"/>
                    <a:cs typeface="Poppins Bold"/>
                    <a:sym typeface="Poppins Bold"/>
                  </a:rPr>
                  <a:t>R$ 18.000/aa</a:t>
                </a:r>
                <a:endParaRPr lang="en-US" sz="2400" b="1" u="none" strike="noStrike" dirty="0">
                  <a:solidFill>
                    <a:srgbClr val="FFFFFF"/>
                  </a:solidFill>
                  <a:latin typeface="Poppins Bold"/>
                  <a:ea typeface="Poppins Bold"/>
                  <a:cs typeface="Poppins Bold"/>
                  <a:sym typeface="Poppins Bold"/>
                </a:endParaRPr>
              </a:p>
            </p:txBody>
          </p:sp>
        </p:grpSp>
      </p:grpSp>
      <p:grpSp>
        <p:nvGrpSpPr>
          <p:cNvPr id="39" name="Agrupar 38">
            <a:extLst>
              <a:ext uri="{FF2B5EF4-FFF2-40B4-BE49-F238E27FC236}">
                <a16:creationId xmlns:a16="http://schemas.microsoft.com/office/drawing/2014/main" id="{AAB34250-7BB3-BC35-C6A8-55FAFE654B3E}"/>
              </a:ext>
            </a:extLst>
          </p:cNvPr>
          <p:cNvGrpSpPr/>
          <p:nvPr/>
        </p:nvGrpSpPr>
        <p:grpSpPr>
          <a:xfrm>
            <a:off x="3920836" y="8771300"/>
            <a:ext cx="3916487" cy="1681076"/>
            <a:chOff x="11801433" y="5078251"/>
            <a:chExt cx="3676195" cy="1681076"/>
          </a:xfrm>
        </p:grpSpPr>
        <p:sp>
          <p:nvSpPr>
            <p:cNvPr id="40" name="TextBox 23">
              <a:extLst>
                <a:ext uri="{FF2B5EF4-FFF2-40B4-BE49-F238E27FC236}">
                  <a16:creationId xmlns:a16="http://schemas.microsoft.com/office/drawing/2014/main" id="{B3457874-0D4F-AC5E-198D-3CBF639D2C77}"/>
                </a:ext>
              </a:extLst>
            </p:cNvPr>
            <p:cNvSpPr txBox="1"/>
            <p:nvPr/>
          </p:nvSpPr>
          <p:spPr>
            <a:xfrm>
              <a:off x="12620127" y="5143500"/>
              <a:ext cx="2857501" cy="1615827"/>
            </a:xfrm>
            <a:prstGeom prst="rect">
              <a:avLst/>
            </a:prstGeom>
          </p:spPr>
          <p:txBody>
            <a:bodyPr wrap="square" lIns="0" tIns="0" rIns="0" bIns="0" rtlCol="0" anchor="t">
              <a:spAutoFit/>
            </a:bodyPr>
            <a:lstStyle/>
            <a:p>
              <a:pPr marL="0" lvl="0" indent="0" algn="r">
                <a:lnSpc>
                  <a:spcPts val="6300"/>
                </a:lnSpc>
                <a:spcBef>
                  <a:spcPct val="0"/>
                </a:spcBef>
              </a:pPr>
              <a:r>
                <a:rPr lang="en-US" sz="6000" b="1" dirty="0">
                  <a:solidFill>
                    <a:srgbClr val="051D40"/>
                  </a:solidFill>
                  <a:latin typeface="Montserrat Bold"/>
                  <a:ea typeface="Montserrat Bold"/>
                  <a:cs typeface="Montserrat Bold"/>
                  <a:sym typeface="Montserrat Bold"/>
                </a:rPr>
                <a:t>114.000</a:t>
              </a:r>
            </a:p>
          </p:txBody>
        </p:sp>
        <p:sp>
          <p:nvSpPr>
            <p:cNvPr id="41" name="TextBox 23">
              <a:extLst>
                <a:ext uri="{FF2B5EF4-FFF2-40B4-BE49-F238E27FC236}">
                  <a16:creationId xmlns:a16="http://schemas.microsoft.com/office/drawing/2014/main" id="{37901AA2-FF28-D5F5-30BA-FAAFD2BD3CFE}"/>
                </a:ext>
              </a:extLst>
            </p:cNvPr>
            <p:cNvSpPr txBox="1"/>
            <p:nvPr/>
          </p:nvSpPr>
          <p:spPr>
            <a:xfrm>
              <a:off x="11801433" y="5078251"/>
              <a:ext cx="816384" cy="732701"/>
            </a:xfrm>
            <a:prstGeom prst="rect">
              <a:avLst/>
            </a:prstGeom>
          </p:spPr>
          <p:txBody>
            <a:bodyPr wrap="square" lIns="0" tIns="0" rIns="0" bIns="0" rtlCol="0" anchor="t">
              <a:spAutoFit/>
            </a:bodyPr>
            <a:lstStyle/>
            <a:p>
              <a:pPr marL="0" lvl="0" indent="0" algn="r">
                <a:lnSpc>
                  <a:spcPts val="6300"/>
                </a:lnSpc>
                <a:spcBef>
                  <a:spcPct val="0"/>
                </a:spcBef>
              </a:pPr>
              <a:r>
                <a:rPr lang="en-US" sz="4000" dirty="0">
                  <a:solidFill>
                    <a:srgbClr val="051D40"/>
                  </a:solidFill>
                  <a:latin typeface="Montserrat" panose="00000500000000000000" pitchFamily="2" charset="0"/>
                  <a:ea typeface="Montserrat Bold"/>
                  <a:cs typeface="Montserrat Bold"/>
                  <a:sym typeface="Montserrat Bold"/>
                </a:rPr>
                <a:t>R$</a:t>
              </a:r>
            </a:p>
          </p:txBody>
        </p:sp>
      </p:grpSp>
      <p:sp>
        <p:nvSpPr>
          <p:cNvPr id="43" name="CaixaDeTexto 42">
            <a:extLst>
              <a:ext uri="{FF2B5EF4-FFF2-40B4-BE49-F238E27FC236}">
                <a16:creationId xmlns:a16="http://schemas.microsoft.com/office/drawing/2014/main" id="{0561F64E-260C-AB73-31E8-DAEB44F99786}"/>
              </a:ext>
            </a:extLst>
          </p:cNvPr>
          <p:cNvSpPr txBox="1"/>
          <p:nvPr/>
        </p:nvSpPr>
        <p:spPr>
          <a:xfrm>
            <a:off x="3105760" y="8027442"/>
            <a:ext cx="5786930" cy="707886"/>
          </a:xfrm>
          <a:prstGeom prst="rect">
            <a:avLst/>
          </a:prstGeom>
          <a:noFill/>
        </p:spPr>
        <p:txBody>
          <a:bodyPr wrap="square">
            <a:spAutoFit/>
          </a:bodyPr>
          <a:lstStyle/>
          <a:p>
            <a:pPr marL="0" lvl="0" indent="0" algn="ctr">
              <a:spcBef>
                <a:spcPct val="0"/>
              </a:spcBef>
            </a:pPr>
            <a:r>
              <a:rPr lang="en-US" sz="4000" err="1">
                <a:solidFill>
                  <a:srgbClr val="051D40"/>
                </a:solidFill>
                <a:latin typeface="Montserrat" panose="00000500000000000000" pitchFamily="2" charset="0"/>
                <a:ea typeface="Montserrat Bold"/>
                <a:cs typeface="Montserrat Bold"/>
                <a:sym typeface="Montserrat Bold"/>
              </a:rPr>
              <a:t>Retorno</a:t>
            </a:r>
            <a:r>
              <a:rPr lang="en-US" sz="4000">
                <a:solidFill>
                  <a:srgbClr val="051D40"/>
                </a:solidFill>
                <a:latin typeface="Montserrat" panose="00000500000000000000" pitchFamily="2" charset="0"/>
                <a:ea typeface="Montserrat Bold"/>
                <a:cs typeface="Montserrat Bold"/>
                <a:sym typeface="Montserrat Bold"/>
              </a:rPr>
              <a:t> Total </a:t>
            </a:r>
            <a:r>
              <a:rPr lang="en-US" sz="4000" err="1">
                <a:solidFill>
                  <a:srgbClr val="051D40"/>
                </a:solidFill>
                <a:latin typeface="Montserrat" panose="00000500000000000000" pitchFamily="2" charset="0"/>
                <a:ea typeface="Montserrat Bold"/>
                <a:cs typeface="Montserrat Bold"/>
                <a:sym typeface="Montserrat Bold"/>
              </a:rPr>
              <a:t>Anual</a:t>
            </a:r>
            <a:r>
              <a:rPr lang="en-US" sz="4000">
                <a:solidFill>
                  <a:srgbClr val="051D40"/>
                </a:solidFill>
                <a:latin typeface="Montserrat" panose="00000500000000000000" pitchFamily="2" charset="0"/>
                <a:ea typeface="Montserrat Bold"/>
                <a:cs typeface="Montserrat Bold"/>
                <a:sym typeface="Montserrat Bold"/>
              </a:rPr>
              <a:t>:</a:t>
            </a:r>
          </a:p>
        </p:txBody>
      </p:sp>
      <p:sp>
        <p:nvSpPr>
          <p:cNvPr id="44" name="Espaço Reservado para Número de Slide 43">
            <a:extLst>
              <a:ext uri="{FF2B5EF4-FFF2-40B4-BE49-F238E27FC236}">
                <a16:creationId xmlns:a16="http://schemas.microsoft.com/office/drawing/2014/main" id="{A62819B5-2076-974D-2DD4-1C26560B2D9C}"/>
              </a:ext>
            </a:extLst>
          </p:cNvPr>
          <p:cNvSpPr>
            <a:spLocks noGrp="1"/>
          </p:cNvSpPr>
          <p:nvPr>
            <p:ph type="sldNum" sz="quarter" idx="12"/>
          </p:nvPr>
        </p:nvSpPr>
        <p:spPr/>
        <p:txBody>
          <a:bodyPr/>
          <a:lstStyle/>
          <a:p>
            <a:fld id="{B6F15528-21DE-4FAA-801E-634DDDAF4B2B}" type="slidenum">
              <a:rPr lang="en-US" smtClean="0"/>
              <a:pPr/>
              <a:t>45</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2743200" y="4260720"/>
            <a:ext cx="8819592" cy="1765560"/>
          </a:xfrm>
          <a:prstGeom prst="rect">
            <a:avLst/>
          </a:prstGeom>
        </p:spPr>
        <p:txBody>
          <a:bodyPr lIns="0" tIns="0" rIns="0" bIns="0" rtlCol="0" anchor="t">
            <a:spAutoFit/>
          </a:bodyPr>
          <a:lstStyle/>
          <a:p>
            <a:pPr marL="0" lvl="0" indent="0" algn="l">
              <a:lnSpc>
                <a:spcPts val="14510"/>
              </a:lnSpc>
              <a:spcBef>
                <a:spcPct val="0"/>
              </a:spcBef>
            </a:pPr>
            <a:r>
              <a:rPr lang="en-US" sz="10364" b="1">
                <a:solidFill>
                  <a:srgbClr val="051D40"/>
                </a:solidFill>
                <a:latin typeface="Montserrat Bold"/>
                <a:ea typeface="Montserrat Bold"/>
                <a:cs typeface="Montserrat Bold"/>
                <a:sym typeface="Montserrat Bold"/>
              </a:rPr>
              <a:t>DÚVIDAS?</a:t>
            </a:r>
          </a:p>
        </p:txBody>
      </p:sp>
      <p:sp>
        <p:nvSpPr>
          <p:cNvPr id="9" name="Freeform 9"/>
          <p:cNvSpPr/>
          <p:nvPr/>
        </p:nvSpPr>
        <p:spPr>
          <a:xfrm>
            <a:off x="12398912" y="967949"/>
            <a:ext cx="5889088" cy="8229600"/>
          </a:xfrm>
          <a:custGeom>
            <a:avLst/>
            <a:gdLst/>
            <a:ahLst/>
            <a:cxnLst/>
            <a:rect l="l" t="t" r="r" b="b"/>
            <a:pathLst>
              <a:path w="5889088" h="8229600">
                <a:moveTo>
                  <a:pt x="0" y="0"/>
                </a:moveTo>
                <a:lnTo>
                  <a:pt x="5889088" y="0"/>
                </a:lnTo>
                <a:lnTo>
                  <a:pt x="5889088" y="8229600"/>
                </a:lnTo>
                <a:lnTo>
                  <a:pt x="0" y="8229600"/>
                </a:lnTo>
                <a:lnTo>
                  <a:pt x="0" y="0"/>
                </a:lnTo>
                <a:close/>
              </a:path>
            </a:pathLst>
          </a:custGeom>
          <a:blipFill>
            <a:blip r:embed="rId2"/>
            <a:stretch>
              <a:fillRect t="-3703" b="-3703"/>
            </a:stretch>
          </a:blipFill>
        </p:spPr>
        <p:txBody>
          <a:bodyPr/>
          <a:lstStyle/>
          <a:p>
            <a:endParaRPr lang="pt-BR"/>
          </a:p>
        </p:txBody>
      </p:sp>
      <p:grpSp>
        <p:nvGrpSpPr>
          <p:cNvPr id="15" name="Group 15"/>
          <p:cNvGrpSpPr/>
          <p:nvPr/>
        </p:nvGrpSpPr>
        <p:grpSpPr>
          <a:xfrm>
            <a:off x="12398912" y="0"/>
            <a:ext cx="5889088" cy="756959"/>
            <a:chOff x="0" y="0"/>
            <a:chExt cx="1551036" cy="199364"/>
          </a:xfrm>
        </p:grpSpPr>
        <p:sp>
          <p:nvSpPr>
            <p:cNvPr id="16" name="Freeform 16"/>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txBody>
            <a:bodyPr/>
            <a:lstStyle/>
            <a:p>
              <a:endParaRPr lang="pt-BR"/>
            </a:p>
          </p:txBody>
        </p:sp>
        <p:sp>
          <p:nvSpPr>
            <p:cNvPr id="17" name="TextBox 17"/>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2398912" y="9530041"/>
            <a:ext cx="5889088" cy="756959"/>
            <a:chOff x="0" y="0"/>
            <a:chExt cx="1551036" cy="199364"/>
          </a:xfrm>
        </p:grpSpPr>
        <p:sp>
          <p:nvSpPr>
            <p:cNvPr id="19" name="Freeform 19"/>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txBody>
            <a:bodyPr/>
            <a:lstStyle/>
            <a:p>
              <a:endParaRPr lang="pt-BR"/>
            </a:p>
          </p:txBody>
        </p:sp>
        <p:sp>
          <p:nvSpPr>
            <p:cNvPr id="20" name="TextBox 20"/>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a:off x="-4925441" y="3609788"/>
            <a:ext cx="9392643" cy="9529477"/>
          </a:xfrm>
          <a:custGeom>
            <a:avLst/>
            <a:gdLst/>
            <a:ahLst/>
            <a:cxnLst/>
            <a:rect l="l" t="t" r="r" b="b"/>
            <a:pathLst>
              <a:path w="9392643" h="9529477">
                <a:moveTo>
                  <a:pt x="0" y="0"/>
                </a:moveTo>
                <a:lnTo>
                  <a:pt x="9392643" y="0"/>
                </a:lnTo>
                <a:lnTo>
                  <a:pt x="9392643" y="9529476"/>
                </a:lnTo>
                <a:lnTo>
                  <a:pt x="0" y="9529476"/>
                </a:lnTo>
                <a:lnTo>
                  <a:pt x="0" y="0"/>
                </a:lnTo>
                <a:close/>
              </a:path>
            </a:pathLst>
          </a:custGeom>
          <a:blipFill>
            <a:blip r:embed="rId3">
              <a:alphaModFix amt="20999"/>
              <a:extLst>
                <a:ext uri="{96DAC541-7B7A-43D3-8B79-37D633B846F1}">
                  <asvg:svgBlip xmlns:asvg="http://schemas.microsoft.com/office/drawing/2016/SVG/main" r:embed="rId4"/>
                </a:ext>
              </a:extLst>
            </a:blip>
            <a:stretch>
              <a:fillRect/>
            </a:stretch>
          </a:blipFill>
        </p:spPr>
        <p:txBody>
          <a:bodyPr/>
          <a:lstStyle/>
          <a:p>
            <a:endParaRPr lang="pt-BR"/>
          </a:p>
        </p:txBody>
      </p:sp>
      <p:pic>
        <p:nvPicPr>
          <p:cNvPr id="24" name="Gráfico 23">
            <a:extLst>
              <a:ext uri="{FF2B5EF4-FFF2-40B4-BE49-F238E27FC236}">
                <a16:creationId xmlns:a16="http://schemas.microsoft.com/office/drawing/2014/main" id="{7CE301B0-FB37-530F-966D-89F8E5042D1B}"/>
              </a:ext>
            </a:extLst>
          </p:cNvPr>
          <p:cNvPicPr>
            <a:picLocks noChangeAspect="1"/>
          </p:cNvPicPr>
          <p:nvPr/>
        </p:nvPicPr>
        <p:blipFill>
          <a:blip r:embed="rId5">
            <a:extLst>
              <a:ext uri="{96DAC541-7B7A-43D3-8B79-37D633B846F1}">
                <asvg:svgBlip xmlns:asvg="http://schemas.microsoft.com/office/drawing/2016/SVG/main" r:embed="rId6"/>
              </a:ext>
            </a:extLst>
          </a:blip>
          <a:srcRect l="14352" t="25195" r="14144" b="25177"/>
          <a:stretch>
            <a:fillRect/>
          </a:stretch>
        </p:blipFill>
        <p:spPr>
          <a:xfrm>
            <a:off x="2530166" y="1104900"/>
            <a:ext cx="1937036" cy="1344436"/>
          </a:xfrm>
          <a:prstGeom prst="rect">
            <a:avLst/>
          </a:prstGeom>
        </p:spPr>
      </p:pic>
      <p:pic>
        <p:nvPicPr>
          <p:cNvPr id="28" name="Imagem 27" descr="Tela preta com letras brancas&#10;&#10;O conteúdo gerado por IA pode estar incorreto.">
            <a:extLst>
              <a:ext uri="{FF2B5EF4-FFF2-40B4-BE49-F238E27FC236}">
                <a16:creationId xmlns:a16="http://schemas.microsoft.com/office/drawing/2014/main" id="{DDBB14C0-CC83-EBA6-7526-074E5E9B16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3" y="643"/>
            <a:ext cx="18285714" cy="10285714"/>
          </a:xfrm>
          <a:prstGeom prst="rect">
            <a:avLst/>
          </a:prstGeom>
        </p:spPr>
      </p:pic>
      <p:sp>
        <p:nvSpPr>
          <p:cNvPr id="29" name="Espaço Reservado para Número de Slide 28">
            <a:extLst>
              <a:ext uri="{FF2B5EF4-FFF2-40B4-BE49-F238E27FC236}">
                <a16:creationId xmlns:a16="http://schemas.microsoft.com/office/drawing/2014/main" id="{94E5E8FD-9777-AFFB-62DA-E6C4010B0969}"/>
              </a:ext>
            </a:extLst>
          </p:cNvPr>
          <p:cNvSpPr>
            <a:spLocks noGrp="1"/>
          </p:cNvSpPr>
          <p:nvPr>
            <p:ph type="sldNum" sz="quarter" idx="12"/>
          </p:nvPr>
        </p:nvSpPr>
        <p:spPr/>
        <p:txBody>
          <a:bodyPr/>
          <a:lstStyle/>
          <a:p>
            <a:fld id="{B6F15528-21DE-4FAA-801E-634DDDAF4B2B}" type="slidenum">
              <a:rPr lang="en-US" smtClean="0"/>
              <a:pPr/>
              <a:t>46</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a:extLst>
            <a:ext uri="{FF2B5EF4-FFF2-40B4-BE49-F238E27FC236}">
              <a16:creationId xmlns:a16="http://schemas.microsoft.com/office/drawing/2014/main" id="{9166F2B7-FC15-C5D8-BFA6-64A0AC8E946F}"/>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5EA377A-A4F5-C57B-FD2F-8AD17E1C9B16}"/>
              </a:ext>
            </a:extLst>
          </p:cNvPr>
          <p:cNvSpPr txBox="1"/>
          <p:nvPr/>
        </p:nvSpPr>
        <p:spPr>
          <a:xfrm>
            <a:off x="2512520" y="2781300"/>
            <a:ext cx="9886392" cy="5442003"/>
          </a:xfrm>
          <a:prstGeom prst="rect">
            <a:avLst/>
          </a:prstGeom>
        </p:spPr>
        <p:txBody>
          <a:bodyPr wrap="square" lIns="0" tIns="0" rIns="0" bIns="0" rtlCol="0" anchor="t">
            <a:spAutoFit/>
          </a:bodyPr>
          <a:lstStyle/>
          <a:p>
            <a:pPr marL="0" lvl="0" indent="0" algn="l">
              <a:lnSpc>
                <a:spcPts val="14510"/>
              </a:lnSpc>
              <a:spcBef>
                <a:spcPct val="0"/>
              </a:spcBef>
            </a:pPr>
            <a:r>
              <a:rPr lang="en-US" sz="10364" b="1">
                <a:solidFill>
                  <a:srgbClr val="051D40"/>
                </a:solidFill>
                <a:latin typeface="Montserrat Bold"/>
                <a:ea typeface="Montserrat Bold"/>
                <a:cs typeface="Montserrat Bold"/>
                <a:sym typeface="Montserrat Bold"/>
              </a:rPr>
              <a:t>OBRIGADO PELA ATENÇÃO!</a:t>
            </a:r>
          </a:p>
        </p:txBody>
      </p:sp>
      <p:sp>
        <p:nvSpPr>
          <p:cNvPr id="9" name="Freeform 9">
            <a:extLst>
              <a:ext uri="{FF2B5EF4-FFF2-40B4-BE49-F238E27FC236}">
                <a16:creationId xmlns:a16="http://schemas.microsoft.com/office/drawing/2014/main" id="{8976E518-30EF-88A0-845F-AC358DDD62EB}"/>
              </a:ext>
            </a:extLst>
          </p:cNvPr>
          <p:cNvSpPr/>
          <p:nvPr/>
        </p:nvSpPr>
        <p:spPr>
          <a:xfrm>
            <a:off x="12398912" y="967949"/>
            <a:ext cx="5889088" cy="8229600"/>
          </a:xfrm>
          <a:custGeom>
            <a:avLst/>
            <a:gdLst/>
            <a:ahLst/>
            <a:cxnLst/>
            <a:rect l="l" t="t" r="r" b="b"/>
            <a:pathLst>
              <a:path w="5889088" h="8229600">
                <a:moveTo>
                  <a:pt x="0" y="0"/>
                </a:moveTo>
                <a:lnTo>
                  <a:pt x="5889088" y="0"/>
                </a:lnTo>
                <a:lnTo>
                  <a:pt x="5889088" y="8229600"/>
                </a:lnTo>
                <a:lnTo>
                  <a:pt x="0" y="8229600"/>
                </a:lnTo>
                <a:lnTo>
                  <a:pt x="0" y="0"/>
                </a:lnTo>
                <a:close/>
              </a:path>
            </a:pathLst>
          </a:custGeom>
          <a:blipFill>
            <a:blip r:embed="rId2"/>
            <a:stretch>
              <a:fillRect t="-3703" b="-3703"/>
            </a:stretch>
          </a:blipFill>
        </p:spPr>
        <p:txBody>
          <a:bodyPr/>
          <a:lstStyle/>
          <a:p>
            <a:endParaRPr lang="pt-BR"/>
          </a:p>
        </p:txBody>
      </p:sp>
      <p:grpSp>
        <p:nvGrpSpPr>
          <p:cNvPr id="15" name="Group 15">
            <a:extLst>
              <a:ext uri="{FF2B5EF4-FFF2-40B4-BE49-F238E27FC236}">
                <a16:creationId xmlns:a16="http://schemas.microsoft.com/office/drawing/2014/main" id="{CA6AE93D-A719-FD2E-4BC6-D6D767F7587E}"/>
              </a:ext>
            </a:extLst>
          </p:cNvPr>
          <p:cNvGrpSpPr/>
          <p:nvPr/>
        </p:nvGrpSpPr>
        <p:grpSpPr>
          <a:xfrm>
            <a:off x="12398912" y="0"/>
            <a:ext cx="5889088" cy="756959"/>
            <a:chOff x="0" y="0"/>
            <a:chExt cx="1551036" cy="199364"/>
          </a:xfrm>
        </p:grpSpPr>
        <p:sp>
          <p:nvSpPr>
            <p:cNvPr id="16" name="Freeform 16">
              <a:extLst>
                <a:ext uri="{FF2B5EF4-FFF2-40B4-BE49-F238E27FC236}">
                  <a16:creationId xmlns:a16="http://schemas.microsoft.com/office/drawing/2014/main" id="{9A99FFDD-C328-7464-D3F9-7E314836635C}"/>
                </a:ext>
              </a:extLst>
            </p:cNvPr>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txBody>
            <a:bodyPr/>
            <a:lstStyle/>
            <a:p>
              <a:endParaRPr lang="pt-BR"/>
            </a:p>
          </p:txBody>
        </p:sp>
        <p:sp>
          <p:nvSpPr>
            <p:cNvPr id="17" name="TextBox 17">
              <a:extLst>
                <a:ext uri="{FF2B5EF4-FFF2-40B4-BE49-F238E27FC236}">
                  <a16:creationId xmlns:a16="http://schemas.microsoft.com/office/drawing/2014/main" id="{B99FAC2F-532A-80B9-41A3-3FADEA952FAF}"/>
                </a:ext>
              </a:extLst>
            </p:cNvPr>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grpSp>
        <p:nvGrpSpPr>
          <p:cNvPr id="18" name="Group 18">
            <a:extLst>
              <a:ext uri="{FF2B5EF4-FFF2-40B4-BE49-F238E27FC236}">
                <a16:creationId xmlns:a16="http://schemas.microsoft.com/office/drawing/2014/main" id="{85982327-ADA7-D8FF-D25A-71C2050C8DAD}"/>
              </a:ext>
            </a:extLst>
          </p:cNvPr>
          <p:cNvGrpSpPr/>
          <p:nvPr/>
        </p:nvGrpSpPr>
        <p:grpSpPr>
          <a:xfrm>
            <a:off x="12398912" y="9530041"/>
            <a:ext cx="5889088" cy="756959"/>
            <a:chOff x="0" y="0"/>
            <a:chExt cx="1551036" cy="199364"/>
          </a:xfrm>
        </p:grpSpPr>
        <p:sp>
          <p:nvSpPr>
            <p:cNvPr id="19" name="Freeform 19">
              <a:extLst>
                <a:ext uri="{FF2B5EF4-FFF2-40B4-BE49-F238E27FC236}">
                  <a16:creationId xmlns:a16="http://schemas.microsoft.com/office/drawing/2014/main" id="{4ECF35A5-F176-86F7-D5D6-1FDE5D618F84}"/>
                </a:ext>
              </a:extLst>
            </p:cNvPr>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txBody>
            <a:bodyPr/>
            <a:lstStyle/>
            <a:p>
              <a:endParaRPr lang="pt-BR"/>
            </a:p>
          </p:txBody>
        </p:sp>
        <p:sp>
          <p:nvSpPr>
            <p:cNvPr id="20" name="TextBox 20">
              <a:extLst>
                <a:ext uri="{FF2B5EF4-FFF2-40B4-BE49-F238E27FC236}">
                  <a16:creationId xmlns:a16="http://schemas.microsoft.com/office/drawing/2014/main" id="{712ABB0D-5D27-6037-5786-E6A30B03253A}"/>
                </a:ext>
              </a:extLst>
            </p:cNvPr>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sp>
        <p:nvSpPr>
          <p:cNvPr id="21" name="Freeform 21">
            <a:extLst>
              <a:ext uri="{FF2B5EF4-FFF2-40B4-BE49-F238E27FC236}">
                <a16:creationId xmlns:a16="http://schemas.microsoft.com/office/drawing/2014/main" id="{E681E6EC-8C11-A2C5-A860-D5C9B62A26A9}"/>
              </a:ext>
            </a:extLst>
          </p:cNvPr>
          <p:cNvSpPr/>
          <p:nvPr/>
        </p:nvSpPr>
        <p:spPr>
          <a:xfrm>
            <a:off x="-4925441" y="3609788"/>
            <a:ext cx="9392643" cy="9529477"/>
          </a:xfrm>
          <a:custGeom>
            <a:avLst/>
            <a:gdLst/>
            <a:ahLst/>
            <a:cxnLst/>
            <a:rect l="l" t="t" r="r" b="b"/>
            <a:pathLst>
              <a:path w="9392643" h="9529477">
                <a:moveTo>
                  <a:pt x="0" y="0"/>
                </a:moveTo>
                <a:lnTo>
                  <a:pt x="9392643" y="0"/>
                </a:lnTo>
                <a:lnTo>
                  <a:pt x="9392643" y="9529476"/>
                </a:lnTo>
                <a:lnTo>
                  <a:pt x="0" y="9529476"/>
                </a:lnTo>
                <a:lnTo>
                  <a:pt x="0" y="0"/>
                </a:lnTo>
                <a:close/>
              </a:path>
            </a:pathLst>
          </a:custGeom>
          <a:blipFill>
            <a:blip r:embed="rId3">
              <a:alphaModFix amt="20999"/>
              <a:extLst>
                <a:ext uri="{96DAC541-7B7A-43D3-8B79-37D633B846F1}">
                  <asvg:svgBlip xmlns:asvg="http://schemas.microsoft.com/office/drawing/2016/SVG/main" r:embed="rId4"/>
                </a:ext>
              </a:extLst>
            </a:blip>
            <a:stretch>
              <a:fillRect/>
            </a:stretch>
          </a:blipFill>
        </p:spPr>
        <p:txBody>
          <a:bodyPr/>
          <a:lstStyle/>
          <a:p>
            <a:endParaRPr lang="pt-BR"/>
          </a:p>
        </p:txBody>
      </p:sp>
      <p:pic>
        <p:nvPicPr>
          <p:cNvPr id="24" name="Gráfico 23">
            <a:extLst>
              <a:ext uri="{FF2B5EF4-FFF2-40B4-BE49-F238E27FC236}">
                <a16:creationId xmlns:a16="http://schemas.microsoft.com/office/drawing/2014/main" id="{4D6582B1-0626-6A45-0738-35F6D017AD12}"/>
              </a:ext>
            </a:extLst>
          </p:cNvPr>
          <p:cNvPicPr>
            <a:picLocks noChangeAspect="1"/>
          </p:cNvPicPr>
          <p:nvPr/>
        </p:nvPicPr>
        <p:blipFill>
          <a:blip r:embed="rId5">
            <a:extLst>
              <a:ext uri="{96DAC541-7B7A-43D3-8B79-37D633B846F1}">
                <asvg:svgBlip xmlns:asvg="http://schemas.microsoft.com/office/drawing/2016/SVG/main" r:embed="rId6"/>
              </a:ext>
            </a:extLst>
          </a:blip>
          <a:srcRect l="14352" t="25195" r="14144" b="25177"/>
          <a:stretch>
            <a:fillRect/>
          </a:stretch>
        </p:blipFill>
        <p:spPr>
          <a:xfrm>
            <a:off x="2530166" y="1104900"/>
            <a:ext cx="1937036" cy="1344436"/>
          </a:xfrm>
          <a:prstGeom prst="rect">
            <a:avLst/>
          </a:prstGeom>
        </p:spPr>
      </p:pic>
      <p:pic>
        <p:nvPicPr>
          <p:cNvPr id="4" name="Imagem 3" descr="Pessoa com as mãos&#10;&#10;O conteúdo gerado por IA pode estar incorreto.">
            <a:extLst>
              <a:ext uri="{FF2B5EF4-FFF2-40B4-BE49-F238E27FC236}">
                <a16:creationId xmlns:a16="http://schemas.microsoft.com/office/drawing/2014/main" id="{7D5F960B-E7F1-4FFD-1081-8CBE605C3A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3" y="643"/>
            <a:ext cx="18285714" cy="10285714"/>
          </a:xfrm>
          <a:prstGeom prst="rect">
            <a:avLst/>
          </a:prstGeom>
        </p:spPr>
      </p:pic>
      <p:sp>
        <p:nvSpPr>
          <p:cNvPr id="5" name="Espaço Reservado para Número de Slide 4">
            <a:extLst>
              <a:ext uri="{FF2B5EF4-FFF2-40B4-BE49-F238E27FC236}">
                <a16:creationId xmlns:a16="http://schemas.microsoft.com/office/drawing/2014/main" id="{497055C5-DA2A-8722-04B1-1CB538B81995}"/>
              </a:ext>
            </a:extLst>
          </p:cNvPr>
          <p:cNvSpPr>
            <a:spLocks noGrp="1"/>
          </p:cNvSpPr>
          <p:nvPr>
            <p:ph type="sldNum" sz="quarter" idx="12"/>
          </p:nvPr>
        </p:nvSpPr>
        <p:spPr/>
        <p:txBody>
          <a:bodyPr/>
          <a:lstStyle/>
          <a:p>
            <a:fld id="{B6F15528-21DE-4FAA-801E-634DDDAF4B2B}" type="slidenum">
              <a:rPr lang="en-US" smtClean="0"/>
              <a:pPr/>
              <a:t>47</a:t>
            </a:fld>
            <a:endParaRPr lang="en-US"/>
          </a:p>
        </p:txBody>
      </p:sp>
    </p:spTree>
    <p:extLst>
      <p:ext uri="{BB962C8B-B14F-4D97-AF65-F5344CB8AC3E}">
        <p14:creationId xmlns:p14="http://schemas.microsoft.com/office/powerpoint/2010/main" val="2043072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5" name="TextBox 5"/>
          <p:cNvSpPr txBox="1"/>
          <p:nvPr/>
        </p:nvSpPr>
        <p:spPr>
          <a:xfrm>
            <a:off x="5506781" y="2267663"/>
            <a:ext cx="7274437" cy="815031"/>
          </a:xfrm>
          <a:prstGeom prst="rect">
            <a:avLst/>
          </a:prstGeom>
        </p:spPr>
        <p:txBody>
          <a:bodyPr lIns="0" tIns="0" rIns="0" bIns="0" rtlCol="0" anchor="t">
            <a:spAutoFit/>
          </a:bodyPr>
          <a:lstStyle/>
          <a:p>
            <a:pPr marL="0" lvl="0" indent="0" algn="ctr">
              <a:lnSpc>
                <a:spcPts val="6300"/>
              </a:lnSpc>
              <a:spcBef>
                <a:spcPct val="0"/>
              </a:spcBef>
            </a:pPr>
            <a:r>
              <a:rPr lang="en-US" sz="6600" b="1" err="1">
                <a:solidFill>
                  <a:srgbClr val="051D40"/>
                </a:solidFill>
                <a:latin typeface="Montserrat Bold"/>
                <a:ea typeface="Montserrat Bold"/>
                <a:cs typeface="Montserrat Bold"/>
                <a:sym typeface="Montserrat Bold"/>
              </a:rPr>
              <a:t>Referências</a:t>
            </a:r>
            <a:endParaRPr lang="en-US" sz="6600" b="1">
              <a:solidFill>
                <a:srgbClr val="051D40"/>
              </a:solidFill>
              <a:latin typeface="Montserrat Bold"/>
              <a:ea typeface="Montserrat Bold"/>
              <a:cs typeface="Montserrat Bold"/>
              <a:sym typeface="Montserrat Bold"/>
            </a:endParaRPr>
          </a:p>
        </p:txBody>
      </p:sp>
      <p:sp>
        <p:nvSpPr>
          <p:cNvPr id="26" name="TextBox 26"/>
          <p:cNvSpPr txBox="1"/>
          <p:nvPr/>
        </p:nvSpPr>
        <p:spPr>
          <a:xfrm>
            <a:off x="4357503" y="7333651"/>
            <a:ext cx="2641447" cy="283516"/>
          </a:xfrm>
          <a:prstGeom prst="rect">
            <a:avLst/>
          </a:prstGeom>
        </p:spPr>
        <p:txBody>
          <a:bodyPr lIns="0" tIns="0" rIns="0" bIns="0" rtlCol="0" anchor="t">
            <a:spAutoFit/>
          </a:bodyPr>
          <a:lstStyle/>
          <a:p>
            <a:pPr algn="ctr">
              <a:lnSpc>
                <a:spcPts val="2223"/>
              </a:lnSpc>
            </a:pPr>
            <a:r>
              <a:rPr lang="en-US" sz="1587" spc="-31">
                <a:solidFill>
                  <a:srgbClr val="FDFDFD"/>
                </a:solidFill>
                <a:latin typeface="Poppins"/>
                <a:ea typeface="Poppins"/>
                <a:cs typeface="Poppins"/>
                <a:sym typeface="Poppins"/>
              </a:rPr>
              <a:t>Project manager</a:t>
            </a:r>
          </a:p>
        </p:txBody>
      </p:sp>
      <p:grpSp>
        <p:nvGrpSpPr>
          <p:cNvPr id="33" name="Group 33"/>
          <p:cNvGrpSpPr/>
          <p:nvPr/>
        </p:nvGrpSpPr>
        <p:grpSpPr>
          <a:xfrm>
            <a:off x="-1766494" y="9340175"/>
            <a:ext cx="21820987" cy="946825"/>
            <a:chOff x="0" y="0"/>
            <a:chExt cx="6110362" cy="265132"/>
          </a:xfrm>
        </p:grpSpPr>
        <p:sp>
          <p:nvSpPr>
            <p:cNvPr id="34" name="Freeform 34"/>
            <p:cNvSpPr/>
            <p:nvPr/>
          </p:nvSpPr>
          <p:spPr>
            <a:xfrm>
              <a:off x="0" y="0"/>
              <a:ext cx="6110362" cy="265132"/>
            </a:xfrm>
            <a:custGeom>
              <a:avLst/>
              <a:gdLst/>
              <a:ahLst/>
              <a:cxnLst/>
              <a:rect l="l" t="t" r="r" b="b"/>
              <a:pathLst>
                <a:path w="6110362" h="265132">
                  <a:moveTo>
                    <a:pt x="0" y="0"/>
                  </a:moveTo>
                  <a:lnTo>
                    <a:pt x="6110362" y="0"/>
                  </a:lnTo>
                  <a:lnTo>
                    <a:pt x="6110362" y="265132"/>
                  </a:lnTo>
                  <a:lnTo>
                    <a:pt x="0" y="265132"/>
                  </a:lnTo>
                  <a:close/>
                </a:path>
              </a:pathLst>
            </a:custGeom>
            <a:solidFill>
              <a:srgbClr val="145DA0"/>
            </a:solidFill>
            <a:ln cap="sq">
              <a:noFill/>
              <a:prstDash val="solid"/>
              <a:miter/>
            </a:ln>
          </p:spPr>
          <p:txBody>
            <a:bodyPr/>
            <a:lstStyle/>
            <a:p>
              <a:endParaRPr lang="pt-BR"/>
            </a:p>
          </p:txBody>
        </p:sp>
        <p:sp>
          <p:nvSpPr>
            <p:cNvPr id="35" name="TextBox 35"/>
            <p:cNvSpPr txBox="1"/>
            <p:nvPr/>
          </p:nvSpPr>
          <p:spPr>
            <a:xfrm>
              <a:off x="0" y="-38100"/>
              <a:ext cx="6110362" cy="30323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36" name="Group 36"/>
          <p:cNvGrpSpPr/>
          <p:nvPr/>
        </p:nvGrpSpPr>
        <p:grpSpPr>
          <a:xfrm>
            <a:off x="-1766494" y="-816076"/>
            <a:ext cx="21820987" cy="1762900"/>
            <a:chOff x="0" y="0"/>
            <a:chExt cx="6110362" cy="493651"/>
          </a:xfrm>
        </p:grpSpPr>
        <p:sp>
          <p:nvSpPr>
            <p:cNvPr id="37" name="Freeform 37"/>
            <p:cNvSpPr/>
            <p:nvPr/>
          </p:nvSpPr>
          <p:spPr>
            <a:xfrm>
              <a:off x="0" y="0"/>
              <a:ext cx="6110362" cy="493651"/>
            </a:xfrm>
            <a:custGeom>
              <a:avLst/>
              <a:gdLst/>
              <a:ahLst/>
              <a:cxnLst/>
              <a:rect l="l" t="t" r="r" b="b"/>
              <a:pathLst>
                <a:path w="6110362" h="493651">
                  <a:moveTo>
                    <a:pt x="0" y="0"/>
                  </a:moveTo>
                  <a:lnTo>
                    <a:pt x="6110362" y="0"/>
                  </a:lnTo>
                  <a:lnTo>
                    <a:pt x="6110362" y="493651"/>
                  </a:lnTo>
                  <a:lnTo>
                    <a:pt x="0" y="493651"/>
                  </a:lnTo>
                  <a:close/>
                </a:path>
              </a:pathLst>
            </a:custGeom>
            <a:solidFill>
              <a:srgbClr val="145DA0"/>
            </a:solidFill>
            <a:ln cap="sq">
              <a:noFill/>
              <a:prstDash val="solid"/>
              <a:miter/>
            </a:ln>
          </p:spPr>
          <p:txBody>
            <a:bodyPr/>
            <a:lstStyle/>
            <a:p>
              <a:endParaRPr lang="pt-BR"/>
            </a:p>
          </p:txBody>
        </p:sp>
        <p:sp>
          <p:nvSpPr>
            <p:cNvPr id="38" name="TextBox 38"/>
            <p:cNvSpPr txBox="1"/>
            <p:nvPr/>
          </p:nvSpPr>
          <p:spPr>
            <a:xfrm>
              <a:off x="0" y="-38100"/>
              <a:ext cx="6110362" cy="531751"/>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39" name="Rectangle 1">
            <a:extLst>
              <a:ext uri="{FF2B5EF4-FFF2-40B4-BE49-F238E27FC236}">
                <a16:creationId xmlns:a16="http://schemas.microsoft.com/office/drawing/2014/main" id="{BE0007F6-A2AB-6CC5-CEEC-8F2031179041}"/>
              </a:ext>
            </a:extLst>
          </p:cNvPr>
          <p:cNvSpPr>
            <a:spLocks noChangeArrowheads="1"/>
          </p:cNvSpPr>
          <p:nvPr/>
        </p:nvSpPr>
        <p:spPr bwMode="auto">
          <a:xfrm>
            <a:off x="4038600" y="4862688"/>
            <a:ext cx="10924309" cy="129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eaLnBrk="0" fontAlgn="base" hangingPunct="0">
              <a:lnSpc>
                <a:spcPct val="150000"/>
              </a:lnSpc>
              <a:spcBef>
                <a:spcPct val="0"/>
              </a:spcBef>
              <a:spcAft>
                <a:spcPct val="0"/>
              </a:spcAft>
            </a:pPr>
            <a:r>
              <a:rPr lang="en-US">
                <a:latin typeface="Poppins" panose="00000500000000000000" pitchFamily="2" charset="0"/>
                <a:cs typeface="Poppins" panose="00000500000000000000" pitchFamily="2" charset="0"/>
              </a:rPr>
              <a:t>MCKINSEY &amp; COMPANY. </a:t>
            </a:r>
            <a:r>
              <a:rPr lang="en-US" b="1" i="1">
                <a:latin typeface="Poppins" panose="00000500000000000000" pitchFamily="2" charset="0"/>
                <a:cs typeface="Poppins" panose="00000500000000000000" pitchFamily="2" charset="0"/>
              </a:rPr>
              <a:t>The social economy: Unlocking value and productivity through social technologies</a:t>
            </a:r>
            <a:r>
              <a:rPr lang="en-US" b="1">
                <a:latin typeface="Poppins" panose="00000500000000000000" pitchFamily="2" charset="0"/>
                <a:cs typeface="Poppins" panose="00000500000000000000" pitchFamily="2" charset="0"/>
              </a:rPr>
              <a:t>. </a:t>
            </a:r>
            <a:r>
              <a:rPr lang="en-US">
                <a:latin typeface="Poppins" panose="00000500000000000000" pitchFamily="2" charset="0"/>
                <a:cs typeface="Poppins" panose="00000500000000000000" pitchFamily="2" charset="0"/>
              </a:rPr>
              <a:t>2012. </a:t>
            </a:r>
            <a:r>
              <a:rPr lang="en-US" err="1">
                <a:latin typeface="Poppins" panose="00000500000000000000" pitchFamily="2" charset="0"/>
                <a:cs typeface="Poppins" panose="00000500000000000000" pitchFamily="2" charset="0"/>
              </a:rPr>
              <a:t>Disponível</a:t>
            </a:r>
            <a:r>
              <a:rPr lang="en-US">
                <a:latin typeface="Poppins" panose="00000500000000000000" pitchFamily="2" charset="0"/>
                <a:cs typeface="Poppins" panose="00000500000000000000" pitchFamily="2" charset="0"/>
              </a:rPr>
              <a:t> </a:t>
            </a:r>
            <a:r>
              <a:rPr lang="en-US" err="1">
                <a:latin typeface="Poppins" panose="00000500000000000000" pitchFamily="2" charset="0"/>
                <a:cs typeface="Poppins" panose="00000500000000000000" pitchFamily="2" charset="0"/>
              </a:rPr>
              <a:t>em</a:t>
            </a:r>
            <a:r>
              <a:rPr lang="en-US">
                <a:latin typeface="Poppins" panose="00000500000000000000" pitchFamily="2" charset="0"/>
                <a:cs typeface="Poppins" panose="00000500000000000000" pitchFamily="2" charset="0"/>
              </a:rPr>
              <a:t>: </a:t>
            </a:r>
            <a:r>
              <a:rPr lang="en-US">
                <a:latin typeface="Poppins" panose="00000500000000000000" pitchFamily="2" charset="0"/>
                <a:cs typeface="Poppins" panose="00000500000000000000" pitchFamily="2" charset="0"/>
                <a:hlinkClick r:id="rId2">
                  <a:extLst>
                    <a:ext uri="{A12FA001-AC4F-418D-AE19-62706E023703}">
                      <ahyp:hlinkClr xmlns:ahyp="http://schemas.microsoft.com/office/drawing/2018/hyperlinkcolor" val="tx"/>
                    </a:ext>
                  </a:extLst>
                </a:hlinkClick>
              </a:rPr>
              <a:t>https://www.mckinsey.com/industries/technology-media-and-telecommunications/our-insights/the-social-economy</a:t>
            </a:r>
            <a:r>
              <a:rPr lang="en-US">
                <a:latin typeface="Poppins" panose="00000500000000000000" pitchFamily="2" charset="0"/>
                <a:cs typeface="Poppins" panose="00000500000000000000" pitchFamily="2" charset="0"/>
              </a:rPr>
              <a:t>. </a:t>
            </a:r>
            <a:r>
              <a:rPr lang="en-US" err="1">
                <a:latin typeface="Poppins" panose="00000500000000000000" pitchFamily="2" charset="0"/>
                <a:cs typeface="Poppins" panose="00000500000000000000" pitchFamily="2" charset="0"/>
              </a:rPr>
              <a:t>Acesso</a:t>
            </a:r>
            <a:r>
              <a:rPr lang="en-US">
                <a:latin typeface="Poppins" panose="00000500000000000000" pitchFamily="2" charset="0"/>
                <a:cs typeface="Poppins" panose="00000500000000000000" pitchFamily="2" charset="0"/>
              </a:rPr>
              <a:t> </a:t>
            </a:r>
            <a:r>
              <a:rPr lang="en-US" err="1">
                <a:latin typeface="Poppins" panose="00000500000000000000" pitchFamily="2" charset="0"/>
                <a:cs typeface="Poppins" panose="00000500000000000000" pitchFamily="2" charset="0"/>
              </a:rPr>
              <a:t>em</a:t>
            </a:r>
            <a:r>
              <a:rPr lang="en-US">
                <a:latin typeface="Poppins" panose="00000500000000000000" pitchFamily="2" charset="0"/>
                <a:cs typeface="Poppins" panose="00000500000000000000" pitchFamily="2" charset="0"/>
              </a:rPr>
              <a:t>: 25 jun. 2025.</a:t>
            </a:r>
            <a:endParaRPr kumimoji="0" lang="pt-BR" altLang="pt-BR" sz="1800" b="0" i="0" strike="noStrike" cap="none" normalizeH="0" baseline="0">
              <a:ln>
                <a:noFill/>
              </a:ln>
              <a:solidFill>
                <a:schemeClr val="tx1"/>
              </a:solidFill>
              <a:effectLst/>
              <a:latin typeface="Poppins" panose="00000500000000000000" pitchFamily="2" charset="0"/>
              <a:cs typeface="Poppins" panose="00000500000000000000" pitchFamily="2" charset="0"/>
            </a:endParaRPr>
          </a:p>
        </p:txBody>
      </p:sp>
      <p:sp>
        <p:nvSpPr>
          <p:cNvPr id="41" name="CaixaDeTexto 40">
            <a:extLst>
              <a:ext uri="{FF2B5EF4-FFF2-40B4-BE49-F238E27FC236}">
                <a16:creationId xmlns:a16="http://schemas.microsoft.com/office/drawing/2014/main" id="{ABED1EBE-081D-D6AE-C698-7AC23FBA4AFF}"/>
              </a:ext>
            </a:extLst>
          </p:cNvPr>
          <p:cNvSpPr txBox="1"/>
          <p:nvPr/>
        </p:nvSpPr>
        <p:spPr>
          <a:xfrm>
            <a:off x="4010891" y="3443666"/>
            <a:ext cx="10917382" cy="1299587"/>
          </a:xfrm>
          <a:prstGeom prst="rect">
            <a:avLst/>
          </a:prstGeom>
          <a:noFill/>
        </p:spPr>
        <p:txBody>
          <a:bodyPr wrap="square">
            <a:spAutoFit/>
          </a:bodyPr>
          <a:lstStyle/>
          <a:p>
            <a:pPr algn="just">
              <a:lnSpc>
                <a:spcPct val="150000"/>
              </a:lnSpc>
            </a:pPr>
            <a:r>
              <a:rPr lang="pt-BR">
                <a:latin typeface="Poppins" panose="00000500000000000000" pitchFamily="2" charset="0"/>
                <a:cs typeface="Poppins" panose="00000500000000000000" pitchFamily="2" charset="0"/>
              </a:rPr>
              <a:t>AGMDOC. </a:t>
            </a:r>
            <a:r>
              <a:rPr lang="pt-BR" b="1" i="1">
                <a:latin typeface="Poppins" panose="00000500000000000000" pitchFamily="2" charset="0"/>
                <a:cs typeface="Poppins" panose="00000500000000000000" pitchFamily="2" charset="0"/>
              </a:rPr>
              <a:t>Quanto tempo você passa procurando informação? Evite prejuízos!</a:t>
            </a:r>
            <a:r>
              <a:rPr lang="pt-BR" b="1">
                <a:latin typeface="Poppins" panose="00000500000000000000" pitchFamily="2" charset="0"/>
                <a:cs typeface="Poppins" panose="00000500000000000000" pitchFamily="2" charset="0"/>
              </a:rPr>
              <a:t>. </a:t>
            </a:r>
            <a:r>
              <a:rPr lang="pt-BR">
                <a:latin typeface="Poppins" panose="00000500000000000000" pitchFamily="2" charset="0"/>
                <a:cs typeface="Poppins" panose="00000500000000000000" pitchFamily="2" charset="0"/>
              </a:rPr>
              <a:t>2021. Disponível em: </a:t>
            </a:r>
            <a:r>
              <a:rPr lang="pt-BR">
                <a:latin typeface="Poppins" panose="00000500000000000000" pitchFamily="2" charset="0"/>
                <a:cs typeface="Poppins" panose="00000500000000000000" pitchFamily="2" charset="0"/>
                <a:hlinkClick r:id="rId3">
                  <a:extLst>
                    <a:ext uri="{A12FA001-AC4F-418D-AE19-62706E023703}">
                      <ahyp:hlinkClr xmlns:ahyp="http://schemas.microsoft.com/office/drawing/2018/hyperlinkcolor" val="tx"/>
                    </a:ext>
                  </a:extLst>
                </a:hlinkClick>
              </a:rPr>
              <a:t>https://www.agmdoc.com.br/quanto-tempo-</a:t>
            </a:r>
            <a:r>
              <a:rPr lang="pt-BR" err="1">
                <a:latin typeface="Poppins" panose="00000500000000000000" pitchFamily="2" charset="0"/>
                <a:cs typeface="Poppins" panose="00000500000000000000" pitchFamily="2" charset="0"/>
                <a:hlinkClick r:id="rId3">
                  <a:extLst>
                    <a:ext uri="{A12FA001-AC4F-418D-AE19-62706E023703}">
                      <ahyp:hlinkClr xmlns:ahyp="http://schemas.microsoft.com/office/drawing/2018/hyperlinkcolor" val="tx"/>
                    </a:ext>
                  </a:extLst>
                </a:hlinkClick>
              </a:rPr>
              <a:t>voce</a:t>
            </a:r>
            <a:r>
              <a:rPr lang="pt-BR">
                <a:latin typeface="Poppins" panose="00000500000000000000" pitchFamily="2" charset="0"/>
                <a:cs typeface="Poppins" panose="00000500000000000000" pitchFamily="2" charset="0"/>
                <a:hlinkClick r:id="rId3">
                  <a:extLst>
                    <a:ext uri="{A12FA001-AC4F-418D-AE19-62706E023703}">
                      <ahyp:hlinkClr xmlns:ahyp="http://schemas.microsoft.com/office/drawing/2018/hyperlinkcolor" val="tx"/>
                    </a:ext>
                  </a:extLst>
                </a:hlinkClick>
              </a:rPr>
              <a:t>-passa-procurando-</a:t>
            </a:r>
            <a:r>
              <a:rPr lang="pt-BR" err="1">
                <a:latin typeface="Poppins" panose="00000500000000000000" pitchFamily="2" charset="0"/>
                <a:cs typeface="Poppins" panose="00000500000000000000" pitchFamily="2" charset="0"/>
                <a:hlinkClick r:id="rId3">
                  <a:extLst>
                    <a:ext uri="{A12FA001-AC4F-418D-AE19-62706E023703}">
                      <ahyp:hlinkClr xmlns:ahyp="http://schemas.microsoft.com/office/drawing/2018/hyperlinkcolor" val="tx"/>
                    </a:ext>
                  </a:extLst>
                </a:hlinkClick>
              </a:rPr>
              <a:t>informacao</a:t>
            </a:r>
            <a:r>
              <a:rPr lang="pt-BR">
                <a:latin typeface="Poppins" panose="00000500000000000000" pitchFamily="2" charset="0"/>
                <a:cs typeface="Poppins" panose="00000500000000000000" pitchFamily="2" charset="0"/>
                <a:hlinkClick r:id="rId3">
                  <a:extLst>
                    <a:ext uri="{A12FA001-AC4F-418D-AE19-62706E023703}">
                      <ahyp:hlinkClr xmlns:ahyp="http://schemas.microsoft.com/office/drawing/2018/hyperlinkcolor" val="tx"/>
                    </a:ext>
                  </a:extLst>
                </a:hlinkClick>
              </a:rPr>
              <a:t>-evite-</a:t>
            </a:r>
            <a:r>
              <a:rPr lang="pt-BR" err="1">
                <a:latin typeface="Poppins" panose="00000500000000000000" pitchFamily="2" charset="0"/>
                <a:cs typeface="Poppins" panose="00000500000000000000" pitchFamily="2" charset="0"/>
                <a:hlinkClick r:id="rId3">
                  <a:extLst>
                    <a:ext uri="{A12FA001-AC4F-418D-AE19-62706E023703}">
                      <ahyp:hlinkClr xmlns:ahyp="http://schemas.microsoft.com/office/drawing/2018/hyperlinkcolor" val="tx"/>
                    </a:ext>
                  </a:extLst>
                </a:hlinkClick>
              </a:rPr>
              <a:t>prejuizos</a:t>
            </a:r>
            <a:r>
              <a:rPr lang="pt-BR">
                <a:latin typeface="Poppins" panose="00000500000000000000" pitchFamily="2" charset="0"/>
                <a:cs typeface="Poppins" panose="00000500000000000000" pitchFamily="2" charset="0"/>
                <a:hlinkClick r:id="rId3">
                  <a:extLst>
                    <a:ext uri="{A12FA001-AC4F-418D-AE19-62706E023703}">
                      <ahyp:hlinkClr xmlns:ahyp="http://schemas.microsoft.com/office/drawing/2018/hyperlinkcolor" val="tx"/>
                    </a:ext>
                  </a:extLst>
                </a:hlinkClick>
              </a:rPr>
              <a:t>/</a:t>
            </a:r>
            <a:r>
              <a:rPr lang="pt-BR">
                <a:latin typeface="Poppins" panose="00000500000000000000" pitchFamily="2" charset="0"/>
                <a:cs typeface="Poppins" panose="00000500000000000000" pitchFamily="2" charset="0"/>
              </a:rPr>
              <a:t>. Acesso em: 25 jun. 2025.</a:t>
            </a:r>
          </a:p>
        </p:txBody>
      </p:sp>
      <p:sp>
        <p:nvSpPr>
          <p:cNvPr id="44" name="Espaço Reservado para Número de Slide 43">
            <a:extLst>
              <a:ext uri="{FF2B5EF4-FFF2-40B4-BE49-F238E27FC236}">
                <a16:creationId xmlns:a16="http://schemas.microsoft.com/office/drawing/2014/main" id="{097D8445-81A7-1ADE-0FAC-D8E77673246B}"/>
              </a:ext>
            </a:extLst>
          </p:cNvPr>
          <p:cNvSpPr>
            <a:spLocks noGrp="1"/>
          </p:cNvSpPr>
          <p:nvPr>
            <p:ph type="sldNum" sz="quarter" idx="12"/>
          </p:nvPr>
        </p:nvSpPr>
        <p:spPr/>
        <p:txBody>
          <a:bodyPr/>
          <a:lstStyle/>
          <a:p>
            <a:fld id="{B6F15528-21DE-4FAA-801E-634DDDAF4B2B}" type="slidenum">
              <a:rPr lang="en-US" smtClean="0"/>
              <a:pPr/>
              <a:t>48</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a:extLst>
            <a:ext uri="{FF2B5EF4-FFF2-40B4-BE49-F238E27FC236}">
              <a16:creationId xmlns:a16="http://schemas.microsoft.com/office/drawing/2014/main" id="{1171EAEF-AED8-E34B-BEC0-AF7E89E52767}"/>
            </a:ext>
          </a:extLst>
        </p:cNvPr>
        <p:cNvGrpSpPr/>
        <p:nvPr/>
      </p:nvGrpSpPr>
      <p:grpSpPr>
        <a:xfrm>
          <a:off x="0" y="0"/>
          <a:ext cx="0" cy="0"/>
          <a:chOff x="0" y="0"/>
          <a:chExt cx="0" cy="0"/>
        </a:xfrm>
      </p:grpSpPr>
      <p:sp>
        <p:nvSpPr>
          <p:cNvPr id="26" name="TextBox 26">
            <a:extLst>
              <a:ext uri="{FF2B5EF4-FFF2-40B4-BE49-F238E27FC236}">
                <a16:creationId xmlns:a16="http://schemas.microsoft.com/office/drawing/2014/main" id="{E1DCC242-BD1E-43A4-966A-DFEC6CCDD6AD}"/>
              </a:ext>
            </a:extLst>
          </p:cNvPr>
          <p:cNvSpPr txBox="1"/>
          <p:nvPr/>
        </p:nvSpPr>
        <p:spPr>
          <a:xfrm>
            <a:off x="4357503" y="7333651"/>
            <a:ext cx="2641447" cy="283516"/>
          </a:xfrm>
          <a:prstGeom prst="rect">
            <a:avLst/>
          </a:prstGeom>
        </p:spPr>
        <p:txBody>
          <a:bodyPr lIns="0" tIns="0" rIns="0" bIns="0" rtlCol="0" anchor="t">
            <a:spAutoFit/>
          </a:bodyPr>
          <a:lstStyle/>
          <a:p>
            <a:pPr algn="ctr">
              <a:lnSpc>
                <a:spcPts val="2223"/>
              </a:lnSpc>
            </a:pPr>
            <a:r>
              <a:rPr lang="en-US" sz="1587" spc="-31">
                <a:solidFill>
                  <a:srgbClr val="FDFDFD"/>
                </a:solidFill>
                <a:latin typeface="Poppins"/>
                <a:ea typeface="Poppins"/>
                <a:cs typeface="Poppins"/>
                <a:sym typeface="Poppins"/>
              </a:rPr>
              <a:t>Project manager</a:t>
            </a:r>
          </a:p>
        </p:txBody>
      </p:sp>
      <p:sp>
        <p:nvSpPr>
          <p:cNvPr id="44" name="Espaço Reservado para Número de Slide 43">
            <a:extLst>
              <a:ext uri="{FF2B5EF4-FFF2-40B4-BE49-F238E27FC236}">
                <a16:creationId xmlns:a16="http://schemas.microsoft.com/office/drawing/2014/main" id="{89E8DAD8-2719-D0E2-CA3B-1A3226CC7965}"/>
              </a:ext>
            </a:extLst>
          </p:cNvPr>
          <p:cNvSpPr>
            <a:spLocks noGrp="1"/>
          </p:cNvSpPr>
          <p:nvPr>
            <p:ph type="sldNum" sz="quarter" idx="12"/>
          </p:nvPr>
        </p:nvSpPr>
        <p:spPr/>
        <p:txBody>
          <a:bodyPr/>
          <a:lstStyle/>
          <a:p>
            <a:fld id="{B6F15528-21DE-4FAA-801E-634DDDAF4B2B}" type="slidenum">
              <a:rPr lang="en-US" smtClean="0"/>
              <a:pPr/>
              <a:t>49</a:t>
            </a:fld>
            <a:endParaRPr lang="en-US"/>
          </a:p>
        </p:txBody>
      </p:sp>
      <p:sp>
        <p:nvSpPr>
          <p:cNvPr id="10" name="CaixaDeTexto 9">
            <a:extLst>
              <a:ext uri="{FF2B5EF4-FFF2-40B4-BE49-F238E27FC236}">
                <a16:creationId xmlns:a16="http://schemas.microsoft.com/office/drawing/2014/main" id="{0F65B68B-B626-7804-3F1A-6B6F9C41EDC6}"/>
              </a:ext>
            </a:extLst>
          </p:cNvPr>
          <p:cNvSpPr txBox="1"/>
          <p:nvPr/>
        </p:nvSpPr>
        <p:spPr>
          <a:xfrm>
            <a:off x="3685309" y="204319"/>
            <a:ext cx="10917382" cy="9787295"/>
          </a:xfrm>
          <a:prstGeom prst="rect">
            <a:avLst/>
          </a:prstGeom>
          <a:noFill/>
        </p:spPr>
        <p:txBody>
          <a:bodyPr wrap="square">
            <a:spAutoFit/>
          </a:bodyPr>
          <a:lstStyle/>
          <a:p>
            <a:r>
              <a:rPr lang="pt-BR" dirty="0"/>
              <a:t>Reconhecimentos e Direitos Autorais</a:t>
            </a:r>
          </a:p>
          <a:p>
            <a:r>
              <a:rPr lang="pt-BR" dirty="0"/>
              <a:t>@autor: </a:t>
            </a:r>
            <a:r>
              <a:rPr lang="pt-BR" dirty="0" err="1"/>
              <a:t>Euderlan</a:t>
            </a:r>
            <a:r>
              <a:rPr lang="pt-BR" dirty="0"/>
              <a:t> Freire da Silva Abreu, Hissa Bárbara Oliveira, Yasmin Serejo Lima, Anderson Rodrigo Diniz Oliveira, </a:t>
            </a:r>
            <a:r>
              <a:rPr lang="pt-BR" dirty="0" err="1"/>
              <a:t>Yuram</a:t>
            </a:r>
            <a:r>
              <a:rPr lang="pt-BR" dirty="0"/>
              <a:t> Almeida Santos</a:t>
            </a:r>
          </a:p>
          <a:p>
            <a:r>
              <a:rPr lang="pt-BR" dirty="0"/>
              <a:t>@contato: [Seus </a:t>
            </a:r>
            <a:r>
              <a:rPr lang="pt-BR" dirty="0" err="1"/>
              <a:t>Emails</a:t>
            </a:r>
            <a:r>
              <a:rPr lang="pt-BR" dirty="0"/>
              <a:t> - se quiserem]</a:t>
            </a:r>
          </a:p>
          <a:p>
            <a:r>
              <a:rPr lang="pt-BR" dirty="0"/>
              <a:t>@data última versão: 24 de junho de 2025</a:t>
            </a:r>
          </a:p>
          <a:p>
            <a:r>
              <a:rPr lang="pt-BR" dirty="0"/>
              <a:t>@versão: 1.0</a:t>
            </a:r>
          </a:p>
          <a:p>
            <a:r>
              <a:rPr lang="pt-BR" dirty="0"/>
              <a:t>@outros repositórios: [URLs - apontem para os seus </a:t>
            </a:r>
            <a:r>
              <a:rPr lang="pt-BR" dirty="0" err="1"/>
              <a:t>Gits</a:t>
            </a:r>
            <a:r>
              <a:rPr lang="pt-BR" dirty="0"/>
              <a:t> AQUI]</a:t>
            </a:r>
          </a:p>
          <a:p>
            <a:r>
              <a:rPr lang="pt-BR" dirty="0"/>
              <a:t>@Agradecimentos: Universidade Federal do Maranhão (UFMA), Professor Doutor Thales Levi Azevedo Valente, e colegas de curso.</a:t>
            </a:r>
          </a:p>
          <a:p>
            <a:endParaRPr lang="pt-BR" dirty="0"/>
          </a:p>
          <a:p>
            <a:r>
              <a:rPr lang="pt-BR" dirty="0"/>
              <a:t>Copyright/</a:t>
            </a:r>
            <a:r>
              <a:rPr lang="pt-BR" dirty="0" err="1"/>
              <a:t>License</a:t>
            </a:r>
            <a:endParaRPr lang="pt-BR" dirty="0"/>
          </a:p>
          <a:p>
            <a:r>
              <a:rPr lang="pt-BR" dirty="0"/>
              <a:t>Este material é resultado de um trabalho acadêmico para a disciplina PROJETO DE DESENVOLVIMENTO DE SOFTWARE, sob a orientação do professor Dr. THALES LEVI AZEVEDO VALENTE, semestre letivo 2025.1, curso Engenharia da Computação, na Universidade Federal do Maranhão (UFMA).Todo o material sob esta licença é software livre: pode ser usado para fins acadêmicos e comerciais sem nenhum custo. Não há papelada, nem royalties, nem restrições de "</a:t>
            </a:r>
            <a:r>
              <a:rPr lang="pt-BR" dirty="0" err="1"/>
              <a:t>copyleft</a:t>
            </a:r>
            <a:r>
              <a:rPr lang="pt-BR" dirty="0"/>
              <a:t>" do tipo GNU. Ele é licenciado sob os termos da Licença MIT, conforme descrito abaixo, e, portanto, é compatível com a GPL e também se qualifica como software de código aberto. É de domínio público. Os detalhes legais estão abaixo. O espírito desta licença é que você é livre para usar este material para qualquer finalidade, sem nenhum custo. O único requisito é que, se você usá-los, nos dê crédito.</a:t>
            </a:r>
          </a:p>
          <a:p>
            <a:endParaRPr lang="pt-BR" dirty="0"/>
          </a:p>
          <a:p>
            <a:r>
              <a:rPr lang="pt-BR" dirty="0"/>
              <a:t>Licenciado sob a Licença MIT. Permissão é concedida, gratuitamente, a qualquer pessoa que obtenha uma cópia deste software e dos arquivos de documentação associados (o "Software"), para lidar no Software sem restrição, incluindo sem limitação os direitos de usar, copiar, modificar, mesclar, publicar, distribuir, sublicenciar e/ou vender cópias do Software, e permitir pessoas a quem o Software é fornecido a fazê-lo, sujeito às seguintes condições:</a:t>
            </a:r>
          </a:p>
          <a:p>
            <a:r>
              <a:rPr lang="pt-BR" dirty="0"/>
              <a:t>Este aviso de direitos autorais e este aviso de permissão devem ser incluídos em todas as cópias ou partes substanciais do Software.</a:t>
            </a:r>
          </a:p>
          <a:p>
            <a:endParaRPr lang="pt-BR" dirty="0"/>
          </a:p>
          <a:p>
            <a:r>
              <a:rPr lang="pt-BR" dirty="0"/>
              <a:t>O SOFTWARE É FORNECIDO "COMO ESTÁ", SEM GARANTIA DE QUALQUER TIPO, EXPRESSA OU IMPLÍCITA, INCLUINDO MAS NÃO SE LIMITANDO ÀS GARANTIAS DE COMERCIALIZAÇÃO, ADEQUAÇÃO A UM DETERMINADO FIM E NÃO INFRINGÊNCIA. EM NENHUM CASO OS AUTORES OU DETENTORES DE DIREITOS AUTORAIS SERÃO RESPONSÁVEIS POR QUALQUER RECLAMAÇÃO, DANOS OU OUTRA RESPONSABILIDADE, SEJA EM AÇÃO DE CONTRATO, TORT OU OUTRA FORMA, DECORRENTE DE, FORA DE OU EM CONEXÃO COM O SOFTWARE OU O USO OU OUTRAS NEGOCIAÇÕES NO SOFTWARE.</a:t>
            </a:r>
          </a:p>
          <a:p>
            <a:endParaRPr lang="pt-BR" dirty="0"/>
          </a:p>
          <a:p>
            <a:r>
              <a:rPr lang="pt-BR" dirty="0"/>
              <a:t>Para mais informações sobre a Licença MIT: https://opensource.org/licenses/MIT</a:t>
            </a:r>
          </a:p>
        </p:txBody>
      </p:sp>
      <p:grpSp>
        <p:nvGrpSpPr>
          <p:cNvPr id="11" name="Group 19">
            <a:extLst>
              <a:ext uri="{FF2B5EF4-FFF2-40B4-BE49-F238E27FC236}">
                <a16:creationId xmlns:a16="http://schemas.microsoft.com/office/drawing/2014/main" id="{6F5CD00D-FF21-41B2-AE5E-1DE9B90D047A}"/>
              </a:ext>
            </a:extLst>
          </p:cNvPr>
          <p:cNvGrpSpPr/>
          <p:nvPr/>
        </p:nvGrpSpPr>
        <p:grpSpPr>
          <a:xfrm>
            <a:off x="15544800" y="8724900"/>
            <a:ext cx="7523780" cy="7523780"/>
            <a:chOff x="0" y="0"/>
            <a:chExt cx="812800" cy="812800"/>
          </a:xfrm>
        </p:grpSpPr>
        <p:sp>
          <p:nvSpPr>
            <p:cNvPr id="12" name="Freeform 20">
              <a:extLst>
                <a:ext uri="{FF2B5EF4-FFF2-40B4-BE49-F238E27FC236}">
                  <a16:creationId xmlns:a16="http://schemas.microsoft.com/office/drawing/2014/main" id="{A59A9834-801D-4035-D2DB-171F25E0B4B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pt-BR"/>
            </a:p>
          </p:txBody>
        </p:sp>
        <p:sp>
          <p:nvSpPr>
            <p:cNvPr id="13" name="TextBox 21">
              <a:extLst>
                <a:ext uri="{FF2B5EF4-FFF2-40B4-BE49-F238E27FC236}">
                  <a16:creationId xmlns:a16="http://schemas.microsoft.com/office/drawing/2014/main" id="{4EC3110F-7B15-C4D2-1D8C-E780F7FADF35}"/>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4" name="Group 22">
            <a:extLst>
              <a:ext uri="{FF2B5EF4-FFF2-40B4-BE49-F238E27FC236}">
                <a16:creationId xmlns:a16="http://schemas.microsoft.com/office/drawing/2014/main" id="{606D2603-DDAA-7AE5-0620-C0DDAFADCAE0}"/>
              </a:ext>
            </a:extLst>
          </p:cNvPr>
          <p:cNvGrpSpPr/>
          <p:nvPr/>
        </p:nvGrpSpPr>
        <p:grpSpPr>
          <a:xfrm>
            <a:off x="-3724222" y="-4507687"/>
            <a:ext cx="5924489" cy="5924489"/>
            <a:chOff x="0" y="0"/>
            <a:chExt cx="812800" cy="812800"/>
          </a:xfrm>
        </p:grpSpPr>
        <p:sp>
          <p:nvSpPr>
            <p:cNvPr id="15" name="Freeform 23">
              <a:extLst>
                <a:ext uri="{FF2B5EF4-FFF2-40B4-BE49-F238E27FC236}">
                  <a16:creationId xmlns:a16="http://schemas.microsoft.com/office/drawing/2014/main" id="{1AAF71E8-0792-E7D2-B67A-C73EC09AE02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pt-BR"/>
            </a:p>
          </p:txBody>
        </p:sp>
        <p:sp>
          <p:nvSpPr>
            <p:cNvPr id="16" name="TextBox 24">
              <a:extLst>
                <a:ext uri="{FF2B5EF4-FFF2-40B4-BE49-F238E27FC236}">
                  <a16:creationId xmlns:a16="http://schemas.microsoft.com/office/drawing/2014/main" id="{1558444E-BD27-ED1F-87AF-988914F92E09}"/>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Tree>
    <p:extLst>
      <p:ext uri="{BB962C8B-B14F-4D97-AF65-F5344CB8AC3E}">
        <p14:creationId xmlns:p14="http://schemas.microsoft.com/office/powerpoint/2010/main" val="1671322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14" name="Imagem 13" descr="Uma imagem contendo material de papelaria, instrumento, lápis&#10;&#10;O conteúdo gerado por IA pode estar incorreto.">
            <a:extLst>
              <a:ext uri="{FF2B5EF4-FFF2-40B4-BE49-F238E27FC236}">
                <a16:creationId xmlns:a16="http://schemas.microsoft.com/office/drawing/2014/main" id="{E0646D27-48A6-93D7-4C31-D179145763E1}"/>
              </a:ext>
            </a:extLst>
          </p:cNvPr>
          <p:cNvPicPr>
            <a:picLocks noChangeAspect="1"/>
          </p:cNvPicPr>
          <p:nvPr/>
        </p:nvPicPr>
        <p:blipFill>
          <a:blip r:embed="rId2">
            <a:extLst>
              <a:ext uri="{28A0092B-C50C-407E-A947-70E740481C1C}">
                <a14:useLocalDpi xmlns:a14="http://schemas.microsoft.com/office/drawing/2010/main" val="0"/>
              </a:ext>
            </a:extLst>
          </a:blip>
          <a:srcRect l="20508" t="29667" r="11787" b="20326"/>
          <a:stretch>
            <a:fillRect/>
          </a:stretch>
        </p:blipFill>
        <p:spPr>
          <a:xfrm>
            <a:off x="-76200" y="-1815"/>
            <a:ext cx="18364200" cy="5143501"/>
          </a:xfrm>
          <a:prstGeom prst="rect">
            <a:avLst/>
          </a:prstGeom>
        </p:spPr>
      </p:pic>
      <p:grpSp>
        <p:nvGrpSpPr>
          <p:cNvPr id="3" name="Group 3"/>
          <p:cNvGrpSpPr/>
          <p:nvPr/>
        </p:nvGrpSpPr>
        <p:grpSpPr>
          <a:xfrm>
            <a:off x="-188217" y="9258300"/>
            <a:ext cx="18476217" cy="1028700"/>
            <a:chOff x="0" y="0"/>
            <a:chExt cx="4866164" cy="270933"/>
          </a:xfrm>
        </p:grpSpPr>
        <p:sp>
          <p:nvSpPr>
            <p:cNvPr id="4" name="Freeform 4"/>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solidFill>
              <a:srgbClr val="5B98BA"/>
            </a:solidFill>
            <a:ln cap="sq">
              <a:noFill/>
              <a:prstDash val="solid"/>
              <a:miter/>
            </a:ln>
          </p:spPr>
          <p:txBody>
            <a:bodyPr/>
            <a:lstStyle/>
            <a:p>
              <a:endParaRPr lang="pt-BR"/>
            </a:p>
          </p:txBody>
        </p:sp>
        <p:sp>
          <p:nvSpPr>
            <p:cNvPr id="5" name="TextBox 5"/>
            <p:cNvSpPr txBox="1"/>
            <p:nvPr/>
          </p:nvSpPr>
          <p:spPr>
            <a:xfrm>
              <a:off x="0" y="-38100"/>
              <a:ext cx="4866164" cy="30903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3367558" y="2590556"/>
            <a:ext cx="11552885" cy="5372344"/>
            <a:chOff x="0" y="0"/>
            <a:chExt cx="3042735" cy="1344760"/>
          </a:xfrm>
        </p:grpSpPr>
        <p:sp>
          <p:nvSpPr>
            <p:cNvPr id="7" name="Freeform 7"/>
            <p:cNvSpPr/>
            <p:nvPr/>
          </p:nvSpPr>
          <p:spPr>
            <a:xfrm>
              <a:off x="0" y="0"/>
              <a:ext cx="3042735" cy="1344760"/>
            </a:xfrm>
            <a:custGeom>
              <a:avLst/>
              <a:gdLst/>
              <a:ahLst/>
              <a:cxnLst/>
              <a:rect l="l" t="t" r="r" b="b"/>
              <a:pathLst>
                <a:path w="3042735" h="1344760">
                  <a:moveTo>
                    <a:pt x="0" y="0"/>
                  </a:moveTo>
                  <a:lnTo>
                    <a:pt x="3042735" y="0"/>
                  </a:lnTo>
                  <a:lnTo>
                    <a:pt x="3042735" y="1344760"/>
                  </a:lnTo>
                  <a:lnTo>
                    <a:pt x="0" y="1344760"/>
                  </a:lnTo>
                  <a:close/>
                </a:path>
              </a:pathLst>
            </a:custGeom>
            <a:solidFill>
              <a:srgbClr val="145DA0"/>
            </a:solidFill>
            <a:ln cap="sq">
              <a:noFill/>
              <a:prstDash val="solid"/>
              <a:miter/>
            </a:ln>
          </p:spPr>
          <p:txBody>
            <a:bodyPr/>
            <a:lstStyle/>
            <a:p>
              <a:endParaRPr lang="pt-BR"/>
            </a:p>
          </p:txBody>
        </p:sp>
        <p:sp>
          <p:nvSpPr>
            <p:cNvPr id="8" name="TextBox 8"/>
            <p:cNvSpPr txBox="1"/>
            <p:nvPr/>
          </p:nvSpPr>
          <p:spPr>
            <a:xfrm>
              <a:off x="0" y="-38100"/>
              <a:ext cx="3042735" cy="138286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TextBox 9"/>
          <p:cNvSpPr txBox="1"/>
          <p:nvPr/>
        </p:nvSpPr>
        <p:spPr>
          <a:xfrm>
            <a:off x="6269838" y="2893968"/>
            <a:ext cx="5748323" cy="1003827"/>
          </a:xfrm>
          <a:prstGeom prst="rect">
            <a:avLst/>
          </a:prstGeom>
        </p:spPr>
        <p:txBody>
          <a:bodyPr lIns="0" tIns="0" rIns="0" bIns="0" rtlCol="0" anchor="t">
            <a:spAutoFit/>
          </a:bodyPr>
          <a:lstStyle/>
          <a:p>
            <a:pPr marL="0" lvl="0" indent="0" algn="ctr">
              <a:lnSpc>
                <a:spcPts val="8195"/>
              </a:lnSpc>
              <a:spcBef>
                <a:spcPct val="0"/>
              </a:spcBef>
            </a:pPr>
            <a:r>
              <a:rPr lang="en-US" sz="5854" b="1">
                <a:solidFill>
                  <a:srgbClr val="FDFDFD"/>
                </a:solidFill>
                <a:latin typeface="Montserrat Bold"/>
                <a:ea typeface="Montserrat Bold"/>
                <a:cs typeface="Montserrat Bold"/>
                <a:sym typeface="Montserrat Bold"/>
              </a:rPr>
              <a:t>INTRODUÇÃO</a:t>
            </a:r>
          </a:p>
        </p:txBody>
      </p:sp>
      <p:sp>
        <p:nvSpPr>
          <p:cNvPr id="10" name="TextBox 10"/>
          <p:cNvSpPr txBox="1"/>
          <p:nvPr/>
        </p:nvSpPr>
        <p:spPr>
          <a:xfrm>
            <a:off x="3896755" y="4236467"/>
            <a:ext cx="10494490" cy="3364062"/>
          </a:xfrm>
          <a:prstGeom prst="rect">
            <a:avLst/>
          </a:prstGeom>
        </p:spPr>
        <p:txBody>
          <a:bodyPr lIns="0" tIns="0" rIns="0" bIns="0" rtlCol="0" anchor="t">
            <a:spAutoFit/>
          </a:bodyPr>
          <a:lstStyle/>
          <a:p>
            <a:pPr algn="ctr">
              <a:lnSpc>
                <a:spcPts val="3288"/>
              </a:lnSpc>
              <a:spcBef>
                <a:spcPct val="0"/>
              </a:spcBef>
            </a:pPr>
            <a:r>
              <a:rPr lang="en-US" sz="2348" spc="-46">
                <a:solidFill>
                  <a:srgbClr val="FDFDFD"/>
                </a:solidFill>
                <a:latin typeface="Poppins"/>
                <a:ea typeface="Poppins"/>
                <a:cs typeface="Poppins"/>
                <a:sym typeface="Poppins"/>
              </a:rPr>
              <a:t>O volume </a:t>
            </a:r>
            <a:r>
              <a:rPr lang="en-US" sz="2348" spc="-46" err="1">
                <a:solidFill>
                  <a:srgbClr val="FDFDFD"/>
                </a:solidFill>
                <a:latin typeface="Poppins"/>
                <a:ea typeface="Poppins"/>
                <a:cs typeface="Poppins"/>
                <a:sym typeface="Poppins"/>
              </a:rPr>
              <a:t>crescente</a:t>
            </a:r>
            <a:r>
              <a:rPr lang="en-US" sz="2348" spc="-46">
                <a:solidFill>
                  <a:srgbClr val="FDFDFD"/>
                </a:solidFill>
                <a:latin typeface="Poppins"/>
                <a:ea typeface="Poppins"/>
                <a:cs typeface="Poppins"/>
                <a:sym typeface="Poppins"/>
              </a:rPr>
              <a:t> de </a:t>
            </a:r>
            <a:r>
              <a:rPr lang="en-US" sz="2348" spc="-46" err="1">
                <a:solidFill>
                  <a:srgbClr val="FDFDFD"/>
                </a:solidFill>
                <a:latin typeface="Poppins"/>
                <a:ea typeface="Poppins"/>
                <a:cs typeface="Poppins"/>
                <a:sym typeface="Poppins"/>
              </a:rPr>
              <a:t>informações</a:t>
            </a:r>
            <a:r>
              <a:rPr lang="en-US" sz="2348" spc="-46">
                <a:solidFill>
                  <a:srgbClr val="FDFDFD"/>
                </a:solidFill>
                <a:latin typeface="Poppins"/>
                <a:ea typeface="Poppins"/>
                <a:cs typeface="Poppins"/>
                <a:sym typeface="Poppins"/>
              </a:rPr>
              <a:t> e </a:t>
            </a:r>
            <a:r>
              <a:rPr lang="en-US" sz="2348" spc="-46" err="1">
                <a:solidFill>
                  <a:srgbClr val="FDFDFD"/>
                </a:solidFill>
                <a:latin typeface="Poppins"/>
                <a:ea typeface="Poppins"/>
                <a:cs typeface="Poppins"/>
                <a:sym typeface="Poppins"/>
              </a:rPr>
              <a:t>documentos</a:t>
            </a:r>
            <a:r>
              <a:rPr lang="en-US" sz="2348" spc="-46">
                <a:solidFill>
                  <a:srgbClr val="FDFDFD"/>
                </a:solidFill>
                <a:latin typeface="Poppins"/>
                <a:ea typeface="Poppins"/>
                <a:cs typeface="Poppins"/>
                <a:sym typeface="Poppins"/>
              </a:rPr>
              <a:t> </a:t>
            </a:r>
            <a:r>
              <a:rPr lang="en-US" sz="2348" spc="-46" err="1">
                <a:solidFill>
                  <a:srgbClr val="FDFDFD"/>
                </a:solidFill>
                <a:latin typeface="Poppins"/>
                <a:ea typeface="Poppins"/>
                <a:cs typeface="Poppins"/>
                <a:sym typeface="Poppins"/>
              </a:rPr>
              <a:t>nas</a:t>
            </a:r>
            <a:r>
              <a:rPr lang="en-US" sz="2348" spc="-46">
                <a:solidFill>
                  <a:srgbClr val="FDFDFD"/>
                </a:solidFill>
                <a:latin typeface="Poppins"/>
                <a:ea typeface="Poppins"/>
                <a:cs typeface="Poppins"/>
                <a:sym typeface="Poppins"/>
              </a:rPr>
              <a:t> </a:t>
            </a:r>
            <a:r>
              <a:rPr lang="en-US" sz="2348" spc="-46" err="1">
                <a:solidFill>
                  <a:srgbClr val="FDFDFD"/>
                </a:solidFill>
                <a:latin typeface="Poppins"/>
                <a:ea typeface="Poppins"/>
                <a:cs typeface="Poppins"/>
                <a:sym typeface="Poppins"/>
              </a:rPr>
              <a:t>empresas</a:t>
            </a:r>
            <a:r>
              <a:rPr lang="en-US" sz="2348" spc="-46">
                <a:solidFill>
                  <a:srgbClr val="FDFDFD"/>
                </a:solidFill>
                <a:latin typeface="Poppins"/>
                <a:ea typeface="Poppins"/>
                <a:cs typeface="Poppins"/>
                <a:sym typeface="Poppins"/>
              </a:rPr>
              <a:t> </a:t>
            </a:r>
            <a:r>
              <a:rPr lang="en-US" sz="2348" spc="-46" err="1">
                <a:solidFill>
                  <a:srgbClr val="FDFDFD"/>
                </a:solidFill>
                <a:latin typeface="Poppins"/>
                <a:ea typeface="Poppins"/>
                <a:cs typeface="Poppins"/>
                <a:sym typeface="Poppins"/>
              </a:rPr>
              <a:t>torna</a:t>
            </a:r>
            <a:r>
              <a:rPr lang="en-US" sz="2348" spc="-46">
                <a:solidFill>
                  <a:srgbClr val="FDFDFD"/>
                </a:solidFill>
                <a:latin typeface="Poppins"/>
                <a:ea typeface="Poppins"/>
                <a:cs typeface="Poppins"/>
                <a:sym typeface="Poppins"/>
              </a:rPr>
              <a:t> </a:t>
            </a:r>
            <a:r>
              <a:rPr lang="en-US" sz="2348" spc="-46" err="1">
                <a:solidFill>
                  <a:srgbClr val="FDFDFD"/>
                </a:solidFill>
                <a:latin typeface="Poppins"/>
                <a:ea typeface="Poppins"/>
                <a:cs typeface="Poppins"/>
                <a:sym typeface="Poppins"/>
              </a:rPr>
              <a:t>indispensável</a:t>
            </a:r>
            <a:r>
              <a:rPr lang="en-US" sz="2348" spc="-46">
                <a:solidFill>
                  <a:srgbClr val="FDFDFD"/>
                </a:solidFill>
                <a:latin typeface="Poppins"/>
                <a:ea typeface="Poppins"/>
                <a:cs typeface="Poppins"/>
                <a:sym typeface="Poppins"/>
              </a:rPr>
              <a:t> à </a:t>
            </a:r>
            <a:r>
              <a:rPr lang="en-US" sz="2348" spc="-46" err="1">
                <a:solidFill>
                  <a:srgbClr val="FDFDFD"/>
                </a:solidFill>
                <a:latin typeface="Poppins"/>
                <a:ea typeface="Poppins"/>
                <a:cs typeface="Poppins"/>
                <a:sym typeface="Poppins"/>
              </a:rPr>
              <a:t>adoção</a:t>
            </a:r>
            <a:r>
              <a:rPr lang="en-US" sz="2348" spc="-46">
                <a:solidFill>
                  <a:srgbClr val="FDFDFD"/>
                </a:solidFill>
                <a:latin typeface="Poppins"/>
                <a:ea typeface="Poppins"/>
                <a:cs typeface="Poppins"/>
                <a:sym typeface="Poppins"/>
              </a:rPr>
              <a:t> de </a:t>
            </a:r>
            <a:r>
              <a:rPr lang="en-US" sz="2348" spc="-46" err="1">
                <a:solidFill>
                  <a:srgbClr val="FDFDFD"/>
                </a:solidFill>
                <a:latin typeface="Poppins"/>
                <a:ea typeface="Poppins"/>
                <a:cs typeface="Poppins"/>
                <a:sym typeface="Poppins"/>
              </a:rPr>
              <a:t>soluções</a:t>
            </a:r>
            <a:r>
              <a:rPr lang="en-US" sz="2348" spc="-46">
                <a:solidFill>
                  <a:srgbClr val="FDFDFD"/>
                </a:solidFill>
                <a:latin typeface="Poppins"/>
                <a:ea typeface="Poppins"/>
                <a:cs typeface="Poppins"/>
                <a:sym typeface="Poppins"/>
              </a:rPr>
              <a:t> </a:t>
            </a:r>
            <a:r>
              <a:rPr lang="en-US" sz="2348" spc="-46" err="1">
                <a:solidFill>
                  <a:srgbClr val="FDFDFD"/>
                </a:solidFill>
                <a:latin typeface="Poppins"/>
                <a:ea typeface="Poppins"/>
                <a:cs typeface="Poppins"/>
                <a:sym typeface="Poppins"/>
              </a:rPr>
              <a:t>tecnológicas</a:t>
            </a:r>
            <a:r>
              <a:rPr lang="en-US" sz="2348" spc="-46">
                <a:solidFill>
                  <a:srgbClr val="FDFDFD"/>
                </a:solidFill>
                <a:latin typeface="Poppins"/>
                <a:ea typeface="Poppins"/>
                <a:cs typeface="Poppins"/>
                <a:sym typeface="Poppins"/>
              </a:rPr>
              <a:t> que </a:t>
            </a:r>
            <a:r>
              <a:rPr lang="en-US" sz="2348" spc="-46" err="1">
                <a:solidFill>
                  <a:srgbClr val="FDFDFD"/>
                </a:solidFill>
                <a:latin typeface="Poppins"/>
                <a:ea typeface="Poppins"/>
                <a:cs typeface="Poppins"/>
                <a:sym typeface="Poppins"/>
              </a:rPr>
              <a:t>agilizem</a:t>
            </a:r>
            <a:r>
              <a:rPr lang="en-US" sz="2348" spc="-46">
                <a:solidFill>
                  <a:srgbClr val="FDFDFD"/>
                </a:solidFill>
                <a:latin typeface="Poppins"/>
                <a:ea typeface="Poppins"/>
                <a:cs typeface="Poppins"/>
                <a:sym typeface="Poppins"/>
              </a:rPr>
              <a:t> o </a:t>
            </a:r>
            <a:r>
              <a:rPr lang="en-US" sz="2348" spc="-46" err="1">
                <a:solidFill>
                  <a:srgbClr val="FDFDFD"/>
                </a:solidFill>
                <a:latin typeface="Poppins"/>
                <a:ea typeface="Poppins"/>
                <a:cs typeface="Poppins"/>
                <a:sym typeface="Poppins"/>
              </a:rPr>
              <a:t>acesso</a:t>
            </a:r>
            <a:r>
              <a:rPr lang="en-US" sz="2348" spc="-46">
                <a:solidFill>
                  <a:srgbClr val="FDFDFD"/>
                </a:solidFill>
                <a:latin typeface="Poppins"/>
                <a:ea typeface="Poppins"/>
                <a:cs typeface="Poppins"/>
                <a:sym typeface="Poppins"/>
              </a:rPr>
              <a:t> </a:t>
            </a:r>
            <a:r>
              <a:rPr lang="en-US" sz="2348" spc="-46" err="1">
                <a:solidFill>
                  <a:srgbClr val="FDFDFD"/>
                </a:solidFill>
                <a:latin typeface="Poppins"/>
                <a:ea typeface="Poppins"/>
                <a:cs typeface="Poppins"/>
                <a:sym typeface="Poppins"/>
              </a:rPr>
              <a:t>ao</a:t>
            </a:r>
            <a:r>
              <a:rPr lang="en-US" sz="2348" spc="-46">
                <a:solidFill>
                  <a:srgbClr val="FDFDFD"/>
                </a:solidFill>
                <a:latin typeface="Poppins"/>
                <a:ea typeface="Poppins"/>
                <a:cs typeface="Poppins"/>
                <a:sym typeface="Poppins"/>
              </a:rPr>
              <a:t> </a:t>
            </a:r>
            <a:r>
              <a:rPr lang="en-US" sz="2348" spc="-46" err="1">
                <a:solidFill>
                  <a:srgbClr val="FDFDFD"/>
                </a:solidFill>
                <a:latin typeface="Poppins"/>
                <a:ea typeface="Poppins"/>
                <a:cs typeface="Poppins"/>
                <a:sym typeface="Poppins"/>
              </a:rPr>
              <a:t>conhecimento</a:t>
            </a:r>
            <a:r>
              <a:rPr lang="en-US" sz="2348" spc="-46">
                <a:solidFill>
                  <a:srgbClr val="FDFDFD"/>
                </a:solidFill>
                <a:latin typeface="Poppins"/>
                <a:ea typeface="Poppins"/>
                <a:cs typeface="Poppins"/>
                <a:sym typeface="Poppins"/>
              </a:rPr>
              <a:t> </a:t>
            </a:r>
            <a:r>
              <a:rPr lang="en-US" sz="2348" spc="-46" err="1">
                <a:solidFill>
                  <a:srgbClr val="FDFDFD"/>
                </a:solidFill>
                <a:latin typeface="Poppins"/>
                <a:ea typeface="Poppins"/>
                <a:cs typeface="Poppins"/>
                <a:sym typeface="Poppins"/>
              </a:rPr>
              <a:t>institucional</a:t>
            </a:r>
            <a:r>
              <a:rPr lang="en-US" sz="2348" spc="-46">
                <a:solidFill>
                  <a:srgbClr val="FDFDFD"/>
                </a:solidFill>
                <a:latin typeface="Poppins"/>
                <a:ea typeface="Poppins"/>
                <a:cs typeface="Poppins"/>
                <a:sym typeface="Poppins"/>
              </a:rPr>
              <a:t>.</a:t>
            </a:r>
          </a:p>
          <a:p>
            <a:pPr algn="ctr">
              <a:lnSpc>
                <a:spcPts val="3288"/>
              </a:lnSpc>
              <a:spcBef>
                <a:spcPct val="0"/>
              </a:spcBef>
            </a:pPr>
            <a:endParaRPr lang="en-US" sz="2348" spc="-46">
              <a:solidFill>
                <a:srgbClr val="FDFDFD"/>
              </a:solidFill>
              <a:latin typeface="Poppins"/>
              <a:ea typeface="Poppins"/>
              <a:cs typeface="Poppins"/>
              <a:sym typeface="Poppins"/>
            </a:endParaRPr>
          </a:p>
          <a:p>
            <a:pPr algn="ctr">
              <a:lnSpc>
                <a:spcPts val="3288"/>
              </a:lnSpc>
              <a:spcBef>
                <a:spcPct val="0"/>
              </a:spcBef>
            </a:pPr>
            <a:r>
              <a:rPr lang="en-US" sz="2300" spc="-46" err="1">
                <a:solidFill>
                  <a:srgbClr val="FDFDFD"/>
                </a:solidFill>
                <a:latin typeface="Poppins"/>
                <a:ea typeface="Poppins"/>
                <a:cs typeface="Poppins"/>
                <a:sym typeface="Poppins"/>
              </a:rPr>
              <a:t>Nosso</a:t>
            </a:r>
            <a:r>
              <a:rPr lang="en-US" sz="2300" spc="-46">
                <a:solidFill>
                  <a:srgbClr val="FDFDFD"/>
                </a:solidFill>
                <a:latin typeface="Poppins"/>
                <a:ea typeface="Poppins"/>
                <a:cs typeface="Poppins"/>
                <a:sym typeface="Poppins"/>
              </a:rPr>
              <a:t> Sistema </a:t>
            </a:r>
            <a:r>
              <a:rPr lang="en-US" sz="2300" spc="-46" err="1">
                <a:solidFill>
                  <a:srgbClr val="FDFDFD"/>
                </a:solidFill>
                <a:latin typeface="Poppins"/>
                <a:ea typeface="Poppins"/>
                <a:cs typeface="Poppins"/>
                <a:sym typeface="Poppins"/>
              </a:rPr>
              <a:t>utiliza</a:t>
            </a:r>
            <a:r>
              <a:rPr lang="en-US" sz="2300" spc="-46">
                <a:solidFill>
                  <a:srgbClr val="FDFDFD"/>
                </a:solidFill>
                <a:latin typeface="Poppins"/>
                <a:ea typeface="Poppins"/>
                <a:cs typeface="Poppins"/>
                <a:sym typeface="Poppins"/>
              </a:rPr>
              <a:t> </a:t>
            </a:r>
            <a:r>
              <a:rPr lang="en-US" sz="2300" spc="-46" err="1">
                <a:solidFill>
                  <a:srgbClr val="FDFDFD"/>
                </a:solidFill>
                <a:latin typeface="Poppins"/>
                <a:ea typeface="Poppins"/>
                <a:cs typeface="Poppins"/>
                <a:sym typeface="Poppins"/>
              </a:rPr>
              <a:t>inteligencia</a:t>
            </a:r>
            <a:r>
              <a:rPr lang="en-US" sz="2300" spc="-46">
                <a:solidFill>
                  <a:srgbClr val="FDFDFD"/>
                </a:solidFill>
                <a:latin typeface="Poppins"/>
                <a:ea typeface="Poppins"/>
                <a:cs typeface="Poppins"/>
                <a:sym typeface="Poppins"/>
              </a:rPr>
              <a:t> artificial com </a:t>
            </a:r>
            <a:r>
              <a:rPr lang="en-US" sz="2300" spc="-46" err="1">
                <a:solidFill>
                  <a:srgbClr val="FDFDFD"/>
                </a:solidFill>
                <a:latin typeface="Poppins"/>
                <a:ea typeface="Poppins"/>
                <a:cs typeface="Poppins"/>
                <a:sym typeface="Poppins"/>
              </a:rPr>
              <a:t>modelos</a:t>
            </a:r>
            <a:r>
              <a:rPr lang="en-US" sz="2300" spc="-46">
                <a:solidFill>
                  <a:srgbClr val="FDFDFD"/>
                </a:solidFill>
                <a:latin typeface="Poppins"/>
                <a:ea typeface="Poppins"/>
                <a:cs typeface="Poppins"/>
                <a:sym typeface="Poppins"/>
              </a:rPr>
              <a:t> de </a:t>
            </a:r>
            <a:r>
              <a:rPr lang="en-US" sz="2300" spc="-46" err="1">
                <a:solidFill>
                  <a:srgbClr val="FDFDFD"/>
                </a:solidFill>
                <a:latin typeface="Poppins"/>
                <a:ea typeface="Poppins"/>
                <a:cs typeface="Poppins"/>
                <a:sym typeface="Poppins"/>
              </a:rPr>
              <a:t>linguagem</a:t>
            </a:r>
            <a:r>
              <a:rPr lang="en-US" sz="2300" spc="-46">
                <a:solidFill>
                  <a:srgbClr val="FDFDFD"/>
                </a:solidFill>
                <a:latin typeface="Poppins"/>
                <a:ea typeface="Poppins"/>
                <a:cs typeface="Poppins"/>
                <a:sym typeface="Poppins"/>
              </a:rPr>
              <a:t> (LLM) para </a:t>
            </a:r>
            <a:r>
              <a:rPr lang="en-US" sz="2300" spc="-46" err="1">
                <a:solidFill>
                  <a:srgbClr val="FDFDFD"/>
                </a:solidFill>
                <a:latin typeface="Poppins"/>
                <a:ea typeface="Poppins"/>
                <a:cs typeface="Poppins"/>
                <a:sym typeface="Poppins"/>
              </a:rPr>
              <a:t>automatizar</a:t>
            </a:r>
            <a:r>
              <a:rPr lang="en-US" sz="2300" spc="-46">
                <a:solidFill>
                  <a:srgbClr val="FDFDFD"/>
                </a:solidFill>
                <a:latin typeface="Poppins"/>
                <a:ea typeface="Poppins"/>
                <a:cs typeface="Poppins"/>
                <a:sym typeface="Poppins"/>
              </a:rPr>
              <a:t>, </a:t>
            </a:r>
            <a:r>
              <a:rPr lang="en-US" sz="2300" spc="-46" err="1">
                <a:solidFill>
                  <a:srgbClr val="FDFDFD"/>
                </a:solidFill>
                <a:latin typeface="Poppins"/>
                <a:ea typeface="Poppins"/>
                <a:cs typeface="Poppins"/>
                <a:sym typeface="Poppins"/>
              </a:rPr>
              <a:t>organizar</a:t>
            </a:r>
            <a:r>
              <a:rPr lang="en-US" sz="2300" spc="-46">
                <a:solidFill>
                  <a:srgbClr val="FDFDFD"/>
                </a:solidFill>
                <a:latin typeface="Poppins"/>
                <a:ea typeface="Poppins"/>
                <a:cs typeface="Poppins"/>
                <a:sym typeface="Poppins"/>
              </a:rPr>
              <a:t> e </a:t>
            </a:r>
            <a:r>
              <a:rPr lang="en-US" sz="2300" spc="-46" err="1">
                <a:solidFill>
                  <a:srgbClr val="FDFDFD"/>
                </a:solidFill>
                <a:latin typeface="Poppins"/>
                <a:ea typeface="Poppins"/>
                <a:cs typeface="Poppins"/>
                <a:sym typeface="Poppins"/>
              </a:rPr>
              <a:t>facilitar</a:t>
            </a:r>
            <a:r>
              <a:rPr lang="en-US" sz="2300" spc="-46">
                <a:solidFill>
                  <a:srgbClr val="FDFDFD"/>
                </a:solidFill>
                <a:latin typeface="Poppins"/>
                <a:ea typeface="Poppins"/>
                <a:cs typeface="Poppins"/>
                <a:sym typeface="Poppins"/>
              </a:rPr>
              <a:t> </a:t>
            </a:r>
            <a:r>
              <a:rPr lang="en-US" sz="2300" spc="-46" err="1">
                <a:solidFill>
                  <a:srgbClr val="FDFDFD"/>
                </a:solidFill>
                <a:latin typeface="Poppins"/>
                <a:ea typeface="Poppins"/>
                <a:cs typeface="Poppins"/>
                <a:sym typeface="Poppins"/>
              </a:rPr>
              <a:t>consultas</a:t>
            </a:r>
            <a:r>
              <a:rPr lang="en-US" sz="2300" spc="-46">
                <a:solidFill>
                  <a:srgbClr val="FDFDFD"/>
                </a:solidFill>
                <a:latin typeface="Poppins"/>
                <a:ea typeface="Poppins"/>
                <a:cs typeface="Poppins"/>
                <a:sym typeface="Poppins"/>
              </a:rPr>
              <a:t> a </a:t>
            </a:r>
            <a:r>
              <a:rPr lang="en-US" sz="2300" spc="-46" err="1">
                <a:solidFill>
                  <a:srgbClr val="FDFDFD"/>
                </a:solidFill>
                <a:latin typeface="Poppins"/>
                <a:ea typeface="Poppins"/>
                <a:cs typeface="Poppins"/>
                <a:sym typeface="Poppins"/>
              </a:rPr>
              <a:t>documentos</a:t>
            </a:r>
            <a:r>
              <a:rPr lang="en-US" sz="2300" spc="-46">
                <a:solidFill>
                  <a:srgbClr val="FDFDFD"/>
                </a:solidFill>
                <a:latin typeface="Poppins"/>
                <a:ea typeface="Poppins"/>
                <a:cs typeface="Poppins"/>
                <a:sym typeface="Poppins"/>
              </a:rPr>
              <a:t>, </a:t>
            </a:r>
            <a:r>
              <a:rPr lang="en-US" sz="2300" spc="-46" err="1">
                <a:solidFill>
                  <a:srgbClr val="FDFDFD"/>
                </a:solidFill>
                <a:latin typeface="Poppins"/>
                <a:ea typeface="Poppins"/>
                <a:cs typeface="Poppins"/>
                <a:sym typeface="Poppins"/>
              </a:rPr>
              <a:t>proprorcionando</a:t>
            </a:r>
            <a:r>
              <a:rPr lang="en-US" sz="2300" spc="-46">
                <a:solidFill>
                  <a:srgbClr val="FDFDFD"/>
                </a:solidFill>
                <a:latin typeface="Poppins"/>
                <a:ea typeface="Poppins"/>
                <a:cs typeface="Poppins"/>
                <a:sym typeface="Poppins"/>
              </a:rPr>
              <a:t> </a:t>
            </a:r>
            <a:r>
              <a:rPr lang="en-US" sz="2300" spc="-46" err="1">
                <a:solidFill>
                  <a:srgbClr val="FDFDFD"/>
                </a:solidFill>
                <a:latin typeface="Poppins"/>
                <a:ea typeface="Poppins"/>
                <a:cs typeface="Poppins"/>
                <a:sym typeface="Poppins"/>
              </a:rPr>
              <a:t>agilidade</a:t>
            </a:r>
            <a:r>
              <a:rPr lang="en-US" sz="2300" spc="-46">
                <a:solidFill>
                  <a:srgbClr val="FDFDFD"/>
                </a:solidFill>
                <a:latin typeface="Poppins"/>
                <a:ea typeface="Poppins"/>
                <a:cs typeface="Poppins"/>
                <a:sym typeface="Poppins"/>
              </a:rPr>
              <a:t> e </a:t>
            </a:r>
            <a:r>
              <a:rPr lang="en-US" sz="2300" spc="-46" err="1">
                <a:solidFill>
                  <a:srgbClr val="FDFDFD"/>
                </a:solidFill>
                <a:latin typeface="Poppins"/>
                <a:ea typeface="Poppins"/>
                <a:cs typeface="Poppins"/>
                <a:sym typeface="Poppins"/>
              </a:rPr>
              <a:t>precisão</a:t>
            </a:r>
            <a:r>
              <a:rPr lang="en-US" sz="2300" spc="-46">
                <a:solidFill>
                  <a:srgbClr val="FDFDFD"/>
                </a:solidFill>
                <a:latin typeface="Poppins"/>
                <a:ea typeface="Poppins"/>
                <a:cs typeface="Poppins"/>
                <a:sym typeface="Poppins"/>
              </a:rPr>
              <a:t> </a:t>
            </a:r>
            <a:r>
              <a:rPr lang="en-US" sz="2300" spc="-46" err="1">
                <a:solidFill>
                  <a:srgbClr val="FDFDFD"/>
                </a:solidFill>
                <a:latin typeface="Poppins"/>
                <a:ea typeface="Poppins"/>
                <a:cs typeface="Poppins"/>
                <a:sym typeface="Poppins"/>
              </a:rPr>
              <a:t>na</a:t>
            </a:r>
            <a:r>
              <a:rPr lang="en-US" sz="2300" spc="-46">
                <a:solidFill>
                  <a:srgbClr val="FDFDFD"/>
                </a:solidFill>
                <a:latin typeface="Poppins"/>
                <a:ea typeface="Poppins"/>
                <a:cs typeface="Poppins"/>
                <a:sym typeface="Poppins"/>
              </a:rPr>
              <a:t> </a:t>
            </a:r>
            <a:r>
              <a:rPr lang="en-US" sz="2300" spc="-46" err="1">
                <a:solidFill>
                  <a:srgbClr val="FDFDFD"/>
                </a:solidFill>
                <a:latin typeface="Poppins"/>
                <a:ea typeface="Poppins"/>
                <a:cs typeface="Poppins"/>
                <a:sym typeface="Poppins"/>
              </a:rPr>
              <a:t>busca</a:t>
            </a:r>
            <a:r>
              <a:rPr lang="en-US" sz="2300" spc="-46">
                <a:solidFill>
                  <a:srgbClr val="FDFDFD"/>
                </a:solidFill>
                <a:latin typeface="Poppins"/>
                <a:ea typeface="Poppins"/>
                <a:cs typeface="Poppins"/>
                <a:sym typeface="Poppins"/>
              </a:rPr>
              <a:t> </a:t>
            </a:r>
            <a:r>
              <a:rPr lang="en-US" sz="2300" spc="-46" err="1">
                <a:solidFill>
                  <a:srgbClr val="FDFDFD"/>
                </a:solidFill>
                <a:latin typeface="Poppins"/>
                <a:ea typeface="Poppins"/>
                <a:cs typeface="Poppins"/>
                <a:sym typeface="Poppins"/>
              </a:rPr>
              <a:t>por</a:t>
            </a:r>
            <a:r>
              <a:rPr lang="en-US" sz="2300" spc="-46">
                <a:solidFill>
                  <a:srgbClr val="FDFDFD"/>
                </a:solidFill>
                <a:latin typeface="Poppins"/>
                <a:ea typeface="Poppins"/>
                <a:cs typeface="Poppins"/>
                <a:sym typeface="Poppins"/>
              </a:rPr>
              <a:t> </a:t>
            </a:r>
            <a:r>
              <a:rPr lang="en-US" sz="2300" spc="-46" err="1">
                <a:solidFill>
                  <a:srgbClr val="FDFDFD"/>
                </a:solidFill>
                <a:latin typeface="Poppins"/>
                <a:ea typeface="Poppins"/>
                <a:cs typeface="Poppins"/>
                <a:sym typeface="Poppins"/>
              </a:rPr>
              <a:t>informações</a:t>
            </a:r>
            <a:r>
              <a:rPr lang="en-US" sz="2300" spc="-46">
                <a:solidFill>
                  <a:srgbClr val="FDFDFD"/>
                </a:solidFill>
                <a:latin typeface="Poppins"/>
                <a:ea typeface="Poppins"/>
                <a:cs typeface="Poppins"/>
                <a:sym typeface="Poppins"/>
              </a:rPr>
              <a:t> </a:t>
            </a:r>
            <a:r>
              <a:rPr lang="en-US" sz="2300" spc="-46" err="1">
                <a:solidFill>
                  <a:srgbClr val="FDFDFD"/>
                </a:solidFill>
                <a:latin typeface="Poppins"/>
                <a:ea typeface="Poppins"/>
                <a:cs typeface="Poppins"/>
                <a:sym typeface="Poppins"/>
              </a:rPr>
              <a:t>relevantes</a:t>
            </a:r>
            <a:r>
              <a:rPr lang="en-US" sz="2300" spc="-46">
                <a:solidFill>
                  <a:srgbClr val="FDFDFD"/>
                </a:solidFill>
                <a:latin typeface="Poppins"/>
                <a:ea typeface="Poppins"/>
                <a:cs typeface="Poppins"/>
                <a:sym typeface="Poppins"/>
              </a:rPr>
              <a:t>.</a:t>
            </a:r>
            <a:endParaRPr lang="en-US" sz="2300" spc="-46">
              <a:solidFill>
                <a:srgbClr val="FDFDFD"/>
              </a:solidFill>
              <a:latin typeface="Poppins"/>
              <a:ea typeface="Poppins"/>
              <a:cs typeface="Poppins"/>
            </a:endParaRPr>
          </a:p>
        </p:txBody>
      </p:sp>
      <p:sp>
        <p:nvSpPr>
          <p:cNvPr id="15" name="Espaço Reservado para Número de Slide 14">
            <a:extLst>
              <a:ext uri="{FF2B5EF4-FFF2-40B4-BE49-F238E27FC236}">
                <a16:creationId xmlns:a16="http://schemas.microsoft.com/office/drawing/2014/main" id="{FD428F8E-E317-EAC5-C24C-3A61947AB334}"/>
              </a:ext>
            </a:extLst>
          </p:cNvPr>
          <p:cNvSpPr>
            <a:spLocks noGrp="1"/>
          </p:cNvSpPr>
          <p:nvPr>
            <p:ph type="sldNum" sz="quarter" idx="12"/>
          </p:nvPr>
        </p:nvSpPr>
        <p:spPr/>
        <p:txBody>
          <a:bodyPr/>
          <a:lstStyle/>
          <a:p>
            <a:fld id="{B6F15528-21DE-4FAA-801E-634DDDAF4B2B}" type="slidenum">
              <a:rPr lang="en-US" smtClean="0"/>
              <a:pPr/>
              <a:t>5</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987730" y="-2748926"/>
            <a:ext cx="4693046" cy="4693046"/>
            <a:chOff x="-38559" y="-48283"/>
            <a:chExt cx="812800" cy="812800"/>
          </a:xfrm>
        </p:grpSpPr>
        <p:sp>
          <p:nvSpPr>
            <p:cNvPr id="3" name="Freeform 3"/>
            <p:cNvSpPr/>
            <p:nvPr/>
          </p:nvSpPr>
          <p:spPr>
            <a:xfrm>
              <a:off x="-38559" y="-48283"/>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pt-B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39603" y="1122782"/>
            <a:ext cx="7019697" cy="10556306"/>
            <a:chOff x="0" y="0"/>
            <a:chExt cx="660400" cy="993118"/>
          </a:xfrm>
        </p:grpSpPr>
        <p:sp>
          <p:nvSpPr>
            <p:cNvPr id="6" name="Freeform 6"/>
            <p:cNvSpPr/>
            <p:nvPr/>
          </p:nvSpPr>
          <p:spPr>
            <a:xfrm>
              <a:off x="0" y="0"/>
              <a:ext cx="660400" cy="993118"/>
            </a:xfrm>
            <a:custGeom>
              <a:avLst/>
              <a:gdLst/>
              <a:ahLst/>
              <a:cxnLst/>
              <a:rect l="l" t="t" r="r" b="b"/>
              <a:pathLst>
                <a:path w="660400" h="99311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txBody>
            <a:bodyPr/>
            <a:lstStyle/>
            <a:p>
              <a:endParaRPr lang="pt-BR"/>
            </a:p>
          </p:txBody>
        </p:sp>
        <p:sp>
          <p:nvSpPr>
            <p:cNvPr id="7" name="TextBox 7"/>
            <p:cNvSpPr txBox="1"/>
            <p:nvPr/>
          </p:nvSpPr>
          <p:spPr>
            <a:xfrm>
              <a:off x="0" y="88900"/>
              <a:ext cx="660400" cy="90421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a:grpSpLocks noChangeAspect="1"/>
          </p:cNvGrpSpPr>
          <p:nvPr/>
        </p:nvGrpSpPr>
        <p:grpSpPr>
          <a:xfrm>
            <a:off x="10614313" y="1459818"/>
            <a:ext cx="6270276" cy="6270276"/>
            <a:chOff x="0" y="0"/>
            <a:chExt cx="8916670" cy="8916670"/>
          </a:xfrm>
        </p:grpSpPr>
        <p:sp>
          <p:nvSpPr>
            <p:cNvPr id="9" name="Freeform 9"/>
            <p:cNvSpPr/>
            <p:nvPr/>
          </p:nvSpPr>
          <p:spPr>
            <a:xfrm>
              <a:off x="6350" y="6350"/>
              <a:ext cx="8903970" cy="8903970"/>
            </a:xfrm>
            <a:custGeom>
              <a:avLst/>
              <a:gdLst/>
              <a:ahLst/>
              <a:cxnLst/>
              <a:rect l="l" t="t" r="r" b="b"/>
              <a:pathLst>
                <a:path w="8903970" h="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txBody>
            <a:bodyPr/>
            <a:lstStyle/>
            <a:p>
              <a:endParaRPr lang="pt-BR"/>
            </a:p>
          </p:txBody>
        </p:sp>
        <p:sp>
          <p:nvSpPr>
            <p:cNvPr id="10" name="Freeform 10"/>
            <p:cNvSpPr/>
            <p:nvPr/>
          </p:nvSpPr>
          <p:spPr>
            <a:xfrm>
              <a:off x="154940" y="154940"/>
              <a:ext cx="8605520" cy="8605520"/>
            </a:xfrm>
            <a:custGeom>
              <a:avLst/>
              <a:gdLst/>
              <a:ahLst/>
              <a:cxnLst/>
              <a:rect l="l" t="t" r="r" b="b"/>
              <a:pathLst>
                <a:path w="8605520" h="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2"/>
              <a:stretch>
                <a:fillRect l="-25046" r="-25046"/>
              </a:stretch>
            </a:blipFill>
          </p:spPr>
          <p:txBody>
            <a:bodyPr/>
            <a:lstStyle/>
            <a:p>
              <a:endParaRPr lang="pt-BR"/>
            </a:p>
          </p:txBody>
        </p:sp>
      </p:grpSp>
      <p:sp>
        <p:nvSpPr>
          <p:cNvPr id="11" name="TextBox 11"/>
          <p:cNvSpPr txBox="1"/>
          <p:nvPr/>
        </p:nvSpPr>
        <p:spPr>
          <a:xfrm>
            <a:off x="1498745" y="4152900"/>
            <a:ext cx="8240341" cy="5086392"/>
          </a:xfrm>
          <a:prstGeom prst="rect">
            <a:avLst/>
          </a:prstGeom>
        </p:spPr>
        <p:txBody>
          <a:bodyPr wrap="square" lIns="0" tIns="0" rIns="0" bIns="0" rtlCol="0" anchor="t">
            <a:spAutoFit/>
          </a:bodyPr>
          <a:lstStyle/>
          <a:p>
            <a:pPr marL="285750" lvl="0" indent="-285750" algn="just">
              <a:lnSpc>
                <a:spcPct val="150000"/>
              </a:lnSpc>
              <a:spcBef>
                <a:spcPct val="0"/>
              </a:spcBef>
              <a:spcAft>
                <a:spcPts val="2000"/>
              </a:spcAft>
              <a:buFont typeface="Arial" panose="020B0604020202020204" pitchFamily="34" charset="0"/>
              <a:buChar char="•"/>
            </a:pPr>
            <a:r>
              <a:rPr lang="pt-BR" sz="2100">
                <a:latin typeface="Poppins"/>
                <a:cs typeface="Poppins"/>
              </a:rPr>
              <a:t>As empresas têm a oportunidade de aumentar a produtividade dos profissionais de interação em 20 a 25%.</a:t>
            </a:r>
          </a:p>
          <a:p>
            <a:pPr marL="285750" indent="-285750" algn="just">
              <a:lnSpc>
                <a:spcPct val="150000"/>
              </a:lnSpc>
              <a:spcBef>
                <a:spcPct val="0"/>
              </a:spcBef>
              <a:spcAft>
                <a:spcPts val="2000"/>
              </a:spcAft>
              <a:buFont typeface="Arial" panose="020B0604020202020204" pitchFamily="34" charset="0"/>
              <a:buChar char="•"/>
            </a:pPr>
            <a:r>
              <a:rPr lang="pt-BR" sz="2100">
                <a:latin typeface="Poppins"/>
                <a:cs typeface="Poppins"/>
              </a:rPr>
              <a:t>Mais de 50% do tempo de alguns departamentos jurídicos é consumido apenas com localização de documentos.</a:t>
            </a:r>
            <a:endParaRPr lang="pt-BR" sz="2100">
              <a:latin typeface="Poppins" panose="00000500000000000000" pitchFamily="2" charset="0"/>
              <a:cs typeface="Poppins" panose="00000500000000000000" pitchFamily="2" charset="0"/>
            </a:endParaRPr>
          </a:p>
          <a:p>
            <a:pPr marL="285750" lvl="0" indent="-285750" algn="just">
              <a:lnSpc>
                <a:spcPct val="150000"/>
              </a:lnSpc>
              <a:spcBef>
                <a:spcPct val="0"/>
              </a:spcBef>
              <a:spcAft>
                <a:spcPts val="2000"/>
              </a:spcAft>
              <a:buFont typeface="Arial" panose="020B0604020202020204" pitchFamily="34" charset="0"/>
              <a:buChar char="•"/>
            </a:pPr>
            <a:r>
              <a:rPr lang="pt-BR" sz="2100">
                <a:latin typeface="Poppins"/>
                <a:cs typeface="Poppins"/>
              </a:rPr>
              <a:t>19,8% do tempo de trabalho é desperdiçado pelos funcionários que buscam informações para realizar seu trabalho com eficiência.</a:t>
            </a:r>
          </a:p>
          <a:p>
            <a:pPr marL="285750" lvl="0" indent="-285750" algn="just">
              <a:lnSpc>
                <a:spcPct val="150000"/>
              </a:lnSpc>
              <a:spcBef>
                <a:spcPct val="0"/>
              </a:spcBef>
              <a:spcAft>
                <a:spcPts val="2000"/>
              </a:spcAft>
              <a:buFont typeface="Arial" panose="020B0604020202020204" pitchFamily="34" charset="0"/>
              <a:buChar char="•"/>
            </a:pPr>
            <a:r>
              <a:rPr lang="pt-BR" sz="2100">
                <a:latin typeface="Poppins" panose="00000500000000000000" pitchFamily="2" charset="0"/>
                <a:cs typeface="Poppins" panose="00000500000000000000" pitchFamily="2" charset="0"/>
              </a:rPr>
              <a:t>82% dos trabalhadores relatam problemas ao tentar encontrar informações em documentos relevantes.</a:t>
            </a:r>
            <a:endParaRPr lang="en-US" sz="2100" u="none" strike="noStrike" spc="-40">
              <a:solidFill>
                <a:srgbClr val="051D40"/>
              </a:solidFill>
              <a:latin typeface="Poppins" panose="00000500000000000000" pitchFamily="2" charset="0"/>
              <a:ea typeface="Poppins"/>
              <a:cs typeface="Poppins" panose="00000500000000000000" pitchFamily="2" charset="0"/>
              <a:sym typeface="Poppins"/>
            </a:endParaRPr>
          </a:p>
        </p:txBody>
      </p:sp>
      <p:sp>
        <p:nvSpPr>
          <p:cNvPr id="12" name="TextBox 12"/>
          <p:cNvSpPr txBox="1"/>
          <p:nvPr/>
        </p:nvSpPr>
        <p:spPr>
          <a:xfrm>
            <a:off x="1592470" y="1511946"/>
            <a:ext cx="7903037" cy="2430858"/>
          </a:xfrm>
          <a:prstGeom prst="rect">
            <a:avLst/>
          </a:prstGeom>
        </p:spPr>
        <p:txBody>
          <a:bodyPr wrap="square" lIns="0" tIns="0" rIns="0" bIns="0" rtlCol="0" anchor="t">
            <a:spAutoFit/>
          </a:bodyPr>
          <a:lstStyle/>
          <a:p>
            <a:pPr algn="l">
              <a:lnSpc>
                <a:spcPts val="6300"/>
              </a:lnSpc>
              <a:spcBef>
                <a:spcPct val="0"/>
              </a:spcBef>
            </a:pPr>
            <a:r>
              <a:rPr lang="en-US" sz="6600" b="1">
                <a:solidFill>
                  <a:srgbClr val="051D40"/>
                </a:solidFill>
                <a:latin typeface="Montserrat"/>
                <a:ea typeface="Montserrat"/>
                <a:cs typeface="Montserrat"/>
                <a:sym typeface="Montserrat"/>
              </a:rPr>
              <a:t>MERCADO DE CONSULTAS À DOCUMENTAÇÃO</a:t>
            </a:r>
          </a:p>
        </p:txBody>
      </p:sp>
      <p:pic>
        <p:nvPicPr>
          <p:cNvPr id="16" name="Imagem 15" descr="Uma imagem contendo relógio, escuro, espelho&#10;&#10;O conteúdo gerado por IA pode estar incorreto.">
            <a:extLst>
              <a:ext uri="{FF2B5EF4-FFF2-40B4-BE49-F238E27FC236}">
                <a16:creationId xmlns:a16="http://schemas.microsoft.com/office/drawing/2014/main" id="{A5136DC6-2768-B0FA-C074-685ACABA5E37}"/>
              </a:ext>
            </a:extLst>
          </p:cNvPr>
          <p:cNvPicPr>
            <a:picLocks noChangeAspect="1"/>
          </p:cNvPicPr>
          <p:nvPr/>
        </p:nvPicPr>
        <p:blipFill>
          <a:blip r:embed="rId3">
            <a:extLst>
              <a:ext uri="{28A0092B-C50C-407E-A947-70E740481C1C}">
                <a14:useLocalDpi xmlns:a14="http://schemas.microsoft.com/office/drawing/2010/main" val="0"/>
              </a:ext>
            </a:extLst>
          </a:blip>
          <a:srcRect l="56667" t="12218" r="6661" b="23330"/>
          <a:stretch>
            <a:fillRect/>
          </a:stretch>
        </p:blipFill>
        <p:spPr>
          <a:xfrm>
            <a:off x="10363200" y="1257300"/>
            <a:ext cx="6705600" cy="6629401"/>
          </a:xfrm>
          <a:prstGeom prst="rect">
            <a:avLst/>
          </a:prstGeom>
        </p:spPr>
      </p:pic>
      <p:sp>
        <p:nvSpPr>
          <p:cNvPr id="17" name="Espaço Reservado para Número de Slide 16">
            <a:extLst>
              <a:ext uri="{FF2B5EF4-FFF2-40B4-BE49-F238E27FC236}">
                <a16:creationId xmlns:a16="http://schemas.microsoft.com/office/drawing/2014/main" id="{058817FF-B497-7016-65F6-25968467AB8F}"/>
              </a:ext>
            </a:extLst>
          </p:cNvPr>
          <p:cNvSpPr>
            <a:spLocks noGrp="1"/>
          </p:cNvSpPr>
          <p:nvPr>
            <p:ph type="sldNum" sz="quarter" idx="12"/>
          </p:nvPr>
        </p:nvSpPr>
        <p:spPr/>
        <p:txBody>
          <a:bodyPr/>
          <a:lstStyle/>
          <a:p>
            <a:fld id="{B6F15528-21DE-4FAA-801E-634DDDAF4B2B}" type="slidenum">
              <a:rPr lang="en-US" smtClean="0"/>
              <a:pPr/>
              <a:t>6</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a:extLst>
            <a:ext uri="{FF2B5EF4-FFF2-40B4-BE49-F238E27FC236}">
              <a16:creationId xmlns:a16="http://schemas.microsoft.com/office/drawing/2014/main" id="{2539062B-521B-4108-9EB5-6AE0248F771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FF2681C-DE09-5C44-97F1-1C0B169484BD}"/>
              </a:ext>
            </a:extLst>
          </p:cNvPr>
          <p:cNvGrpSpPr/>
          <p:nvPr/>
        </p:nvGrpSpPr>
        <p:grpSpPr>
          <a:xfrm>
            <a:off x="-2123887" y="-2346523"/>
            <a:ext cx="4693046" cy="4693046"/>
            <a:chOff x="0" y="0"/>
            <a:chExt cx="812800" cy="812800"/>
          </a:xfrm>
        </p:grpSpPr>
        <p:sp>
          <p:nvSpPr>
            <p:cNvPr id="3" name="Freeform 3">
              <a:extLst>
                <a:ext uri="{FF2B5EF4-FFF2-40B4-BE49-F238E27FC236}">
                  <a16:creationId xmlns:a16="http://schemas.microsoft.com/office/drawing/2014/main" id="{B7770209-F893-F9B0-462B-7D7EA9C6745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pt-BR"/>
            </a:p>
          </p:txBody>
        </p:sp>
        <p:sp>
          <p:nvSpPr>
            <p:cNvPr id="4" name="TextBox 4">
              <a:extLst>
                <a:ext uri="{FF2B5EF4-FFF2-40B4-BE49-F238E27FC236}">
                  <a16:creationId xmlns:a16="http://schemas.microsoft.com/office/drawing/2014/main" id="{CAC0FC03-1846-C766-8E42-D277178B027D}"/>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2201F270-35A5-6173-D43F-D6D69DA90158}"/>
              </a:ext>
            </a:extLst>
          </p:cNvPr>
          <p:cNvGrpSpPr/>
          <p:nvPr/>
        </p:nvGrpSpPr>
        <p:grpSpPr>
          <a:xfrm>
            <a:off x="10239603" y="1122782"/>
            <a:ext cx="7019697" cy="10556306"/>
            <a:chOff x="0" y="0"/>
            <a:chExt cx="660400" cy="993118"/>
          </a:xfrm>
        </p:grpSpPr>
        <p:sp>
          <p:nvSpPr>
            <p:cNvPr id="6" name="Freeform 6">
              <a:extLst>
                <a:ext uri="{FF2B5EF4-FFF2-40B4-BE49-F238E27FC236}">
                  <a16:creationId xmlns:a16="http://schemas.microsoft.com/office/drawing/2014/main" id="{E7E52F03-5105-98BD-2D18-B8F6FE7DC5F7}"/>
                </a:ext>
              </a:extLst>
            </p:cNvPr>
            <p:cNvSpPr/>
            <p:nvPr/>
          </p:nvSpPr>
          <p:spPr>
            <a:xfrm>
              <a:off x="0" y="0"/>
              <a:ext cx="660400" cy="993118"/>
            </a:xfrm>
            <a:custGeom>
              <a:avLst/>
              <a:gdLst/>
              <a:ahLst/>
              <a:cxnLst/>
              <a:rect l="l" t="t" r="r" b="b"/>
              <a:pathLst>
                <a:path w="660400" h="99311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txBody>
            <a:bodyPr/>
            <a:lstStyle/>
            <a:p>
              <a:endParaRPr lang="pt-BR"/>
            </a:p>
          </p:txBody>
        </p:sp>
        <p:sp>
          <p:nvSpPr>
            <p:cNvPr id="7" name="TextBox 7">
              <a:extLst>
                <a:ext uri="{FF2B5EF4-FFF2-40B4-BE49-F238E27FC236}">
                  <a16:creationId xmlns:a16="http://schemas.microsoft.com/office/drawing/2014/main" id="{6D5C56C6-BF29-F4D4-9607-770804A940CE}"/>
                </a:ext>
              </a:extLst>
            </p:cNvPr>
            <p:cNvSpPr txBox="1"/>
            <p:nvPr/>
          </p:nvSpPr>
          <p:spPr>
            <a:xfrm>
              <a:off x="0" y="88900"/>
              <a:ext cx="660400" cy="90421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a:extLst>
              <a:ext uri="{FF2B5EF4-FFF2-40B4-BE49-F238E27FC236}">
                <a16:creationId xmlns:a16="http://schemas.microsoft.com/office/drawing/2014/main" id="{064C6F2E-AFD6-ACF3-3A9B-95A04A36766A}"/>
              </a:ext>
            </a:extLst>
          </p:cNvPr>
          <p:cNvGrpSpPr>
            <a:grpSpLocks noChangeAspect="1"/>
          </p:cNvGrpSpPr>
          <p:nvPr/>
        </p:nvGrpSpPr>
        <p:grpSpPr>
          <a:xfrm>
            <a:off x="10614313" y="1459818"/>
            <a:ext cx="6270276" cy="6270276"/>
            <a:chOff x="0" y="0"/>
            <a:chExt cx="8916670" cy="8916670"/>
          </a:xfrm>
        </p:grpSpPr>
        <p:sp>
          <p:nvSpPr>
            <p:cNvPr id="9" name="Freeform 9">
              <a:extLst>
                <a:ext uri="{FF2B5EF4-FFF2-40B4-BE49-F238E27FC236}">
                  <a16:creationId xmlns:a16="http://schemas.microsoft.com/office/drawing/2014/main" id="{BC488794-6B67-7AB1-5C89-F12A1777BCA4}"/>
                </a:ext>
              </a:extLst>
            </p:cNvPr>
            <p:cNvSpPr/>
            <p:nvPr/>
          </p:nvSpPr>
          <p:spPr>
            <a:xfrm>
              <a:off x="6350" y="6350"/>
              <a:ext cx="8903970" cy="8903970"/>
            </a:xfrm>
            <a:custGeom>
              <a:avLst/>
              <a:gdLst/>
              <a:ahLst/>
              <a:cxnLst/>
              <a:rect l="l" t="t" r="r" b="b"/>
              <a:pathLst>
                <a:path w="8903970" h="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txBody>
            <a:bodyPr/>
            <a:lstStyle/>
            <a:p>
              <a:endParaRPr lang="pt-BR"/>
            </a:p>
          </p:txBody>
        </p:sp>
        <p:sp>
          <p:nvSpPr>
            <p:cNvPr id="10" name="Freeform 10">
              <a:extLst>
                <a:ext uri="{FF2B5EF4-FFF2-40B4-BE49-F238E27FC236}">
                  <a16:creationId xmlns:a16="http://schemas.microsoft.com/office/drawing/2014/main" id="{491443FA-C3C4-4DD9-1F97-EA0F9D3F92E5}"/>
                </a:ext>
              </a:extLst>
            </p:cNvPr>
            <p:cNvSpPr/>
            <p:nvPr/>
          </p:nvSpPr>
          <p:spPr>
            <a:xfrm>
              <a:off x="154940" y="154940"/>
              <a:ext cx="8605520" cy="8605520"/>
            </a:xfrm>
            <a:custGeom>
              <a:avLst/>
              <a:gdLst/>
              <a:ahLst/>
              <a:cxnLst/>
              <a:rect l="l" t="t" r="r" b="b"/>
              <a:pathLst>
                <a:path w="8605520" h="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2"/>
              <a:stretch>
                <a:fillRect l="-25046" r="-25046"/>
              </a:stretch>
            </a:blipFill>
          </p:spPr>
          <p:txBody>
            <a:bodyPr/>
            <a:lstStyle/>
            <a:p>
              <a:endParaRPr lang="pt-BR"/>
            </a:p>
          </p:txBody>
        </p:sp>
      </p:grpSp>
      <p:sp>
        <p:nvSpPr>
          <p:cNvPr id="11" name="TextBox 11">
            <a:extLst>
              <a:ext uri="{FF2B5EF4-FFF2-40B4-BE49-F238E27FC236}">
                <a16:creationId xmlns:a16="http://schemas.microsoft.com/office/drawing/2014/main" id="{A1B16E77-ED7F-13A1-8FE1-D73F530D0D12}"/>
              </a:ext>
            </a:extLst>
          </p:cNvPr>
          <p:cNvSpPr txBox="1"/>
          <p:nvPr/>
        </p:nvSpPr>
        <p:spPr>
          <a:xfrm>
            <a:off x="1407877" y="3757711"/>
            <a:ext cx="8414772" cy="4801699"/>
          </a:xfrm>
          <a:prstGeom prst="rect">
            <a:avLst/>
          </a:prstGeom>
        </p:spPr>
        <p:txBody>
          <a:bodyPr lIns="0" tIns="0" rIns="0" bIns="0" rtlCol="0" anchor="t">
            <a:spAutoFit/>
          </a:bodyPr>
          <a:lstStyle/>
          <a:p>
            <a:pPr marL="342900" lvl="0" indent="-342900" algn="just">
              <a:lnSpc>
                <a:spcPct val="150000"/>
              </a:lnSpc>
              <a:spcBef>
                <a:spcPct val="0"/>
              </a:spcBef>
              <a:buFont typeface="Arial" panose="020B0604020202020204" pitchFamily="34" charset="0"/>
              <a:buChar char="•"/>
            </a:pPr>
            <a:r>
              <a:rPr lang="en-US" sz="2100" spc="-40">
                <a:solidFill>
                  <a:srgbClr val="051D40"/>
                </a:solidFill>
                <a:latin typeface="Poppins"/>
                <a:ea typeface="Poppins"/>
                <a:cs typeface="Poppins"/>
                <a:sym typeface="Poppins"/>
              </a:rPr>
              <a:t>É </a:t>
            </a:r>
            <a:r>
              <a:rPr lang="en-US" sz="2100" spc="-40" err="1">
                <a:solidFill>
                  <a:srgbClr val="051D40"/>
                </a:solidFill>
                <a:latin typeface="Poppins"/>
                <a:ea typeface="Poppins"/>
                <a:cs typeface="Poppins"/>
                <a:sym typeface="Poppins"/>
              </a:rPr>
              <a:t>uma</a:t>
            </a:r>
            <a:r>
              <a:rPr lang="en-US" sz="2100" spc="-40">
                <a:solidFill>
                  <a:srgbClr val="051D40"/>
                </a:solidFill>
                <a:latin typeface="Poppins"/>
                <a:ea typeface="Poppins"/>
                <a:cs typeface="Poppins"/>
                <a:sym typeface="Poppins"/>
              </a:rPr>
              <a:t> </a:t>
            </a:r>
            <a:r>
              <a:rPr lang="en-US" sz="2100" spc="-40" err="1">
                <a:solidFill>
                  <a:srgbClr val="051D40"/>
                </a:solidFill>
                <a:latin typeface="Poppins"/>
                <a:ea typeface="Poppins"/>
                <a:cs typeface="Poppins"/>
                <a:sym typeface="Poppins"/>
              </a:rPr>
              <a:t>solução</a:t>
            </a:r>
            <a:r>
              <a:rPr lang="en-US" sz="2100" spc="-40">
                <a:solidFill>
                  <a:srgbClr val="051D40"/>
                </a:solidFill>
                <a:latin typeface="Poppins"/>
                <a:ea typeface="Poppins"/>
                <a:cs typeface="Poppins"/>
                <a:sym typeface="Poppins"/>
              </a:rPr>
              <a:t> </a:t>
            </a:r>
            <a:r>
              <a:rPr lang="en-US" sz="2100" spc="-40" err="1">
                <a:solidFill>
                  <a:srgbClr val="051D40"/>
                </a:solidFill>
                <a:latin typeface="Poppins"/>
                <a:ea typeface="Poppins"/>
                <a:cs typeface="Poppins"/>
                <a:sym typeface="Poppins"/>
              </a:rPr>
              <a:t>tecnológica</a:t>
            </a:r>
            <a:r>
              <a:rPr lang="en-US" sz="2100" spc="-40">
                <a:solidFill>
                  <a:srgbClr val="051D40"/>
                </a:solidFill>
                <a:latin typeface="Poppins"/>
                <a:ea typeface="Poppins"/>
                <a:cs typeface="Poppins"/>
                <a:sym typeface="Poppins"/>
              </a:rPr>
              <a:t> </a:t>
            </a:r>
            <a:r>
              <a:rPr lang="en-US" sz="2100" spc="-40" err="1">
                <a:solidFill>
                  <a:srgbClr val="051D40"/>
                </a:solidFill>
                <a:latin typeface="Poppins"/>
                <a:ea typeface="Poppins"/>
                <a:cs typeface="Poppins"/>
                <a:sym typeface="Poppins"/>
              </a:rPr>
              <a:t>inteligente</a:t>
            </a:r>
            <a:r>
              <a:rPr lang="en-US" sz="2100" spc="-40">
                <a:solidFill>
                  <a:srgbClr val="051D40"/>
                </a:solidFill>
                <a:latin typeface="Poppins"/>
                <a:ea typeface="Poppins"/>
                <a:cs typeface="Poppins"/>
                <a:sym typeface="Poppins"/>
              </a:rPr>
              <a:t> </a:t>
            </a:r>
            <a:r>
              <a:rPr lang="en-US" sz="2100" spc="-40" err="1">
                <a:solidFill>
                  <a:srgbClr val="051D40"/>
                </a:solidFill>
                <a:latin typeface="Poppins"/>
                <a:ea typeface="Poppins"/>
                <a:cs typeface="Poppins"/>
                <a:sym typeface="Poppins"/>
              </a:rPr>
              <a:t>integrada</a:t>
            </a:r>
            <a:r>
              <a:rPr lang="en-US" sz="2100" spc="-40">
                <a:solidFill>
                  <a:srgbClr val="051D40"/>
                </a:solidFill>
                <a:latin typeface="Poppins"/>
                <a:ea typeface="Poppins"/>
                <a:cs typeface="Poppins"/>
                <a:sym typeface="Poppins"/>
              </a:rPr>
              <a:t>, </a:t>
            </a:r>
            <a:r>
              <a:rPr lang="en-US" sz="2100" spc="-40" err="1">
                <a:solidFill>
                  <a:srgbClr val="051D40"/>
                </a:solidFill>
                <a:latin typeface="Poppins"/>
                <a:ea typeface="Poppins"/>
                <a:cs typeface="Poppins"/>
                <a:sym typeface="Poppins"/>
              </a:rPr>
              <a:t>projetada</a:t>
            </a:r>
            <a:r>
              <a:rPr lang="en-US" sz="2100" spc="-40">
                <a:solidFill>
                  <a:srgbClr val="051D40"/>
                </a:solidFill>
                <a:latin typeface="Poppins"/>
                <a:ea typeface="Poppins"/>
                <a:cs typeface="Poppins"/>
                <a:sym typeface="Poppins"/>
              </a:rPr>
              <a:t> para </a:t>
            </a:r>
            <a:r>
              <a:rPr lang="en-US" sz="2100" spc="-40" err="1">
                <a:solidFill>
                  <a:srgbClr val="051D40"/>
                </a:solidFill>
                <a:latin typeface="Poppins"/>
                <a:ea typeface="Poppins"/>
                <a:cs typeface="Poppins"/>
                <a:sym typeface="Poppins"/>
              </a:rPr>
              <a:t>agilizar</a:t>
            </a:r>
            <a:r>
              <a:rPr lang="en-US" sz="2100" spc="-40">
                <a:solidFill>
                  <a:srgbClr val="051D40"/>
                </a:solidFill>
                <a:latin typeface="Poppins"/>
                <a:ea typeface="Poppins"/>
                <a:cs typeface="Poppins"/>
                <a:sym typeface="Poppins"/>
              </a:rPr>
              <a:t> e </a:t>
            </a:r>
            <a:r>
              <a:rPr lang="en-US" sz="2100" spc="-40" err="1">
                <a:solidFill>
                  <a:srgbClr val="051D40"/>
                </a:solidFill>
                <a:latin typeface="Poppins"/>
                <a:ea typeface="Poppins"/>
                <a:cs typeface="Poppins"/>
                <a:sym typeface="Poppins"/>
              </a:rPr>
              <a:t>simplificar</a:t>
            </a:r>
            <a:r>
              <a:rPr lang="en-US" sz="2100" spc="-40">
                <a:solidFill>
                  <a:srgbClr val="051D40"/>
                </a:solidFill>
                <a:latin typeface="Poppins"/>
                <a:ea typeface="Poppins"/>
                <a:cs typeface="Poppins"/>
                <a:sym typeface="Poppins"/>
              </a:rPr>
              <a:t> o </a:t>
            </a:r>
            <a:r>
              <a:rPr lang="en-US" sz="2100" spc="-40" err="1">
                <a:solidFill>
                  <a:srgbClr val="051D40"/>
                </a:solidFill>
                <a:latin typeface="Poppins"/>
                <a:ea typeface="Poppins"/>
                <a:cs typeface="Poppins"/>
                <a:sym typeface="Poppins"/>
              </a:rPr>
              <a:t>acesso</a:t>
            </a:r>
            <a:r>
              <a:rPr lang="en-US" sz="2100" spc="-40">
                <a:solidFill>
                  <a:srgbClr val="051D40"/>
                </a:solidFill>
                <a:latin typeface="Poppins"/>
                <a:ea typeface="Poppins"/>
                <a:cs typeface="Poppins"/>
                <a:sym typeface="Poppins"/>
              </a:rPr>
              <a:t> à </a:t>
            </a:r>
            <a:r>
              <a:rPr lang="en-US" sz="2100" spc="-40" err="1">
                <a:solidFill>
                  <a:srgbClr val="051D40"/>
                </a:solidFill>
                <a:latin typeface="Poppins"/>
                <a:ea typeface="Poppins"/>
                <a:cs typeface="Poppins"/>
                <a:sym typeface="Poppins"/>
              </a:rPr>
              <a:t>informações</a:t>
            </a:r>
            <a:r>
              <a:rPr lang="en-US" sz="2100" spc="-40">
                <a:solidFill>
                  <a:srgbClr val="051D40"/>
                </a:solidFill>
                <a:latin typeface="Poppins"/>
                <a:ea typeface="Poppins"/>
                <a:cs typeface="Poppins"/>
                <a:sym typeface="Poppins"/>
              </a:rPr>
              <a:t> </a:t>
            </a:r>
            <a:r>
              <a:rPr lang="en-US" sz="2100" spc="-40" err="1">
                <a:solidFill>
                  <a:srgbClr val="051D40"/>
                </a:solidFill>
                <a:latin typeface="Poppins"/>
                <a:ea typeface="Poppins"/>
                <a:cs typeface="Poppins"/>
                <a:sym typeface="Poppins"/>
              </a:rPr>
              <a:t>contidas</a:t>
            </a:r>
            <a:r>
              <a:rPr lang="en-US" sz="2100" spc="-40">
                <a:solidFill>
                  <a:srgbClr val="051D40"/>
                </a:solidFill>
                <a:latin typeface="Poppins"/>
                <a:ea typeface="Poppins"/>
                <a:cs typeface="Poppins"/>
                <a:sym typeface="Poppins"/>
              </a:rPr>
              <a:t> </a:t>
            </a:r>
            <a:r>
              <a:rPr lang="en-US" sz="2100" spc="-40" err="1">
                <a:solidFill>
                  <a:srgbClr val="051D40"/>
                </a:solidFill>
                <a:latin typeface="Poppins"/>
                <a:ea typeface="Poppins"/>
                <a:cs typeface="Poppins"/>
                <a:sym typeface="Poppins"/>
              </a:rPr>
              <a:t>em</a:t>
            </a:r>
            <a:r>
              <a:rPr lang="en-US" sz="2100" spc="-40">
                <a:solidFill>
                  <a:srgbClr val="051D40"/>
                </a:solidFill>
                <a:latin typeface="Poppins"/>
                <a:ea typeface="Poppins"/>
                <a:cs typeface="Poppins"/>
                <a:sym typeface="Poppins"/>
              </a:rPr>
              <a:t> </a:t>
            </a:r>
            <a:r>
              <a:rPr lang="en-US" sz="2100" spc="-40" err="1">
                <a:solidFill>
                  <a:srgbClr val="051D40"/>
                </a:solidFill>
                <a:latin typeface="Poppins"/>
                <a:ea typeface="Poppins"/>
                <a:cs typeface="Poppins"/>
                <a:sym typeface="Poppins"/>
              </a:rPr>
              <a:t>documentos</a:t>
            </a:r>
            <a:r>
              <a:rPr lang="en-US" sz="2100" spc="-40">
                <a:solidFill>
                  <a:srgbClr val="051D40"/>
                </a:solidFill>
                <a:latin typeface="Poppins"/>
                <a:ea typeface="Poppins"/>
                <a:cs typeface="Poppins"/>
                <a:sym typeface="Poppins"/>
              </a:rPr>
              <a:t> </a:t>
            </a:r>
            <a:r>
              <a:rPr lang="en-US" sz="2100" spc="-40" err="1">
                <a:solidFill>
                  <a:srgbClr val="051D40"/>
                </a:solidFill>
                <a:latin typeface="Poppins"/>
                <a:ea typeface="Poppins"/>
                <a:cs typeface="Poppins"/>
                <a:sym typeface="Poppins"/>
              </a:rPr>
              <a:t>extensos</a:t>
            </a:r>
            <a:r>
              <a:rPr lang="en-US" sz="2100" spc="-40">
                <a:solidFill>
                  <a:srgbClr val="051D40"/>
                </a:solidFill>
                <a:latin typeface="Poppins"/>
                <a:ea typeface="Poppins"/>
                <a:cs typeface="Poppins"/>
                <a:sym typeface="Poppins"/>
              </a:rPr>
              <a:t> e </a:t>
            </a:r>
            <a:r>
              <a:rPr lang="en-US" sz="2100" spc="-40" err="1">
                <a:solidFill>
                  <a:srgbClr val="051D40"/>
                </a:solidFill>
                <a:latin typeface="Poppins"/>
                <a:ea typeface="Poppins"/>
                <a:cs typeface="Poppins"/>
                <a:sym typeface="Poppins"/>
              </a:rPr>
              <a:t>complexos</a:t>
            </a:r>
            <a:r>
              <a:rPr lang="en-US" sz="2100" spc="-40">
                <a:solidFill>
                  <a:srgbClr val="051D40"/>
                </a:solidFill>
                <a:latin typeface="Poppins"/>
                <a:ea typeface="Poppins"/>
                <a:cs typeface="Poppins"/>
                <a:sym typeface="Poppins"/>
              </a:rPr>
              <a:t>.</a:t>
            </a:r>
          </a:p>
          <a:p>
            <a:pPr marL="342900" lvl="0" indent="-342900" algn="just">
              <a:lnSpc>
                <a:spcPct val="150000"/>
              </a:lnSpc>
              <a:spcBef>
                <a:spcPct val="0"/>
              </a:spcBef>
              <a:buFont typeface="Arial" panose="020B0604020202020204" pitchFamily="34" charset="0"/>
              <a:buChar char="•"/>
            </a:pPr>
            <a:endParaRPr lang="en-US" sz="2100" spc="-40">
              <a:solidFill>
                <a:srgbClr val="051D40"/>
              </a:solidFill>
              <a:latin typeface="Poppins"/>
              <a:ea typeface="Poppins"/>
              <a:cs typeface="Poppins"/>
              <a:sym typeface="Poppins"/>
            </a:endParaRPr>
          </a:p>
          <a:p>
            <a:pPr marL="342900" lvl="0" indent="-342900" algn="just">
              <a:lnSpc>
                <a:spcPct val="150000"/>
              </a:lnSpc>
              <a:spcBef>
                <a:spcPct val="0"/>
              </a:spcBef>
              <a:buFont typeface="Arial" panose="020B0604020202020204" pitchFamily="34" charset="0"/>
              <a:buChar char="•"/>
            </a:pPr>
            <a:r>
              <a:rPr lang="en-US" sz="2100" u="none" strike="noStrike" spc="-40" err="1">
                <a:solidFill>
                  <a:srgbClr val="051D40"/>
                </a:solidFill>
                <a:latin typeface="Poppins"/>
                <a:ea typeface="Poppins"/>
                <a:cs typeface="Poppins"/>
                <a:sym typeface="Poppins"/>
              </a:rPr>
              <a:t>Foi</a:t>
            </a:r>
            <a:r>
              <a:rPr lang="en-US" sz="2100" u="none" strike="noStrike" spc="-40">
                <a:solidFill>
                  <a:srgbClr val="051D40"/>
                </a:solidFill>
                <a:latin typeface="Poppins"/>
                <a:ea typeface="Poppins"/>
                <a:cs typeface="Poppins"/>
                <a:sym typeface="Poppins"/>
              </a:rPr>
              <a:t> </a:t>
            </a:r>
            <a:r>
              <a:rPr lang="en-US" sz="2100" u="none" strike="noStrike" spc="-40" err="1">
                <a:solidFill>
                  <a:srgbClr val="051D40"/>
                </a:solidFill>
                <a:latin typeface="Poppins"/>
                <a:ea typeface="Poppins"/>
                <a:cs typeface="Poppins"/>
                <a:sym typeface="Poppins"/>
              </a:rPr>
              <a:t>desenvolvido</a:t>
            </a:r>
            <a:r>
              <a:rPr lang="en-US" sz="2100" u="none" strike="noStrike" spc="-40">
                <a:solidFill>
                  <a:srgbClr val="051D40"/>
                </a:solidFill>
                <a:latin typeface="Poppins"/>
                <a:ea typeface="Poppins"/>
                <a:cs typeface="Poppins"/>
                <a:sym typeface="Poppins"/>
              </a:rPr>
              <a:t> com base </a:t>
            </a:r>
            <a:r>
              <a:rPr lang="en-US" sz="2100" u="none" strike="noStrike" spc="-40" err="1">
                <a:solidFill>
                  <a:srgbClr val="051D40"/>
                </a:solidFill>
                <a:latin typeface="Poppins"/>
                <a:ea typeface="Poppins"/>
                <a:cs typeface="Poppins"/>
                <a:sym typeface="Poppins"/>
              </a:rPr>
              <a:t>em</a:t>
            </a:r>
            <a:r>
              <a:rPr lang="en-US" sz="2100" u="none" strike="noStrike" spc="-40">
                <a:solidFill>
                  <a:srgbClr val="051D40"/>
                </a:solidFill>
                <a:latin typeface="Poppins"/>
                <a:ea typeface="Poppins"/>
                <a:cs typeface="Poppins"/>
                <a:sym typeface="Poppins"/>
              </a:rPr>
              <a:t> </a:t>
            </a:r>
            <a:r>
              <a:rPr lang="en-US" sz="2100" u="none" strike="noStrike" spc="-40" err="1">
                <a:solidFill>
                  <a:srgbClr val="051D40"/>
                </a:solidFill>
                <a:latin typeface="Poppins"/>
                <a:ea typeface="Poppins"/>
                <a:cs typeface="Poppins"/>
                <a:sym typeface="Poppins"/>
              </a:rPr>
              <a:t>modelos</a:t>
            </a:r>
            <a:r>
              <a:rPr lang="en-US" sz="2100" u="none" strike="noStrike" spc="-40">
                <a:solidFill>
                  <a:srgbClr val="051D40"/>
                </a:solidFill>
                <a:latin typeface="Poppins"/>
                <a:ea typeface="Poppins"/>
                <a:cs typeface="Poppins"/>
                <a:sym typeface="Poppins"/>
              </a:rPr>
              <a:t> de </a:t>
            </a:r>
            <a:r>
              <a:rPr lang="en-US" sz="2100" u="none" strike="noStrike" spc="-40" err="1">
                <a:solidFill>
                  <a:srgbClr val="051D40"/>
                </a:solidFill>
                <a:latin typeface="Poppins"/>
                <a:ea typeface="Poppins"/>
                <a:cs typeface="Poppins"/>
                <a:sym typeface="Poppins"/>
              </a:rPr>
              <a:t>linguagem</a:t>
            </a:r>
            <a:r>
              <a:rPr lang="en-US" sz="2100" u="none" strike="noStrike" spc="-40">
                <a:solidFill>
                  <a:srgbClr val="051D40"/>
                </a:solidFill>
                <a:latin typeface="Poppins"/>
                <a:ea typeface="Poppins"/>
                <a:cs typeface="Poppins"/>
                <a:sym typeface="Poppins"/>
              </a:rPr>
              <a:t> natural, </a:t>
            </a:r>
            <a:r>
              <a:rPr lang="en-US" sz="2100" u="none" strike="noStrike" spc="-40" err="1">
                <a:solidFill>
                  <a:srgbClr val="051D40"/>
                </a:solidFill>
                <a:latin typeface="Poppins"/>
                <a:ea typeface="Poppins"/>
                <a:cs typeface="Poppins"/>
                <a:sym typeface="Poppins"/>
              </a:rPr>
              <a:t>permitindo</a:t>
            </a:r>
            <a:r>
              <a:rPr lang="en-US" sz="2100" u="none" strike="noStrike" spc="-40">
                <a:solidFill>
                  <a:srgbClr val="051D40"/>
                </a:solidFill>
                <a:latin typeface="Poppins"/>
                <a:ea typeface="Poppins"/>
                <a:cs typeface="Poppins"/>
                <a:sym typeface="Poppins"/>
              </a:rPr>
              <a:t> que </a:t>
            </a:r>
            <a:r>
              <a:rPr lang="en-US" sz="2100" u="none" strike="noStrike" spc="-40" err="1">
                <a:solidFill>
                  <a:srgbClr val="051D40"/>
                </a:solidFill>
                <a:latin typeface="Poppins"/>
                <a:ea typeface="Poppins"/>
                <a:cs typeface="Poppins"/>
                <a:sym typeface="Poppins"/>
              </a:rPr>
              <a:t>os</a:t>
            </a:r>
            <a:r>
              <a:rPr lang="en-US" sz="2100" u="none" strike="noStrike" spc="-40">
                <a:solidFill>
                  <a:srgbClr val="051D40"/>
                </a:solidFill>
                <a:latin typeface="Poppins"/>
                <a:ea typeface="Poppins"/>
                <a:cs typeface="Poppins"/>
                <a:sym typeface="Poppins"/>
              </a:rPr>
              <a:t> </a:t>
            </a:r>
            <a:r>
              <a:rPr lang="en-US" sz="2100" u="none" strike="noStrike" spc="-40" err="1">
                <a:solidFill>
                  <a:srgbClr val="051D40"/>
                </a:solidFill>
                <a:latin typeface="Poppins"/>
                <a:ea typeface="Poppins"/>
                <a:cs typeface="Poppins"/>
                <a:sym typeface="Poppins"/>
              </a:rPr>
              <a:t>usuários</a:t>
            </a:r>
            <a:r>
              <a:rPr lang="en-US" sz="2100" u="none" strike="noStrike" spc="-40">
                <a:solidFill>
                  <a:srgbClr val="051D40"/>
                </a:solidFill>
                <a:latin typeface="Poppins"/>
                <a:ea typeface="Poppins"/>
                <a:cs typeface="Poppins"/>
                <a:sym typeface="Poppins"/>
              </a:rPr>
              <a:t> </a:t>
            </a:r>
            <a:r>
              <a:rPr lang="en-US" sz="2100" u="none" strike="noStrike" spc="-40" err="1">
                <a:solidFill>
                  <a:srgbClr val="051D40"/>
                </a:solidFill>
                <a:latin typeface="Poppins"/>
                <a:ea typeface="Poppins"/>
                <a:cs typeface="Poppins"/>
                <a:sym typeface="Poppins"/>
              </a:rPr>
              <a:t>consultem</a:t>
            </a:r>
            <a:r>
              <a:rPr lang="en-US" sz="2100" u="none" strike="noStrike" spc="-40">
                <a:solidFill>
                  <a:srgbClr val="051D40"/>
                </a:solidFill>
                <a:latin typeface="Poppins"/>
                <a:ea typeface="Poppins"/>
                <a:cs typeface="Poppins"/>
                <a:sym typeface="Poppins"/>
              </a:rPr>
              <a:t> </a:t>
            </a:r>
            <a:r>
              <a:rPr lang="en-US" sz="2100" u="none" strike="noStrike" spc="-40" err="1">
                <a:solidFill>
                  <a:srgbClr val="051D40"/>
                </a:solidFill>
                <a:latin typeface="Poppins"/>
                <a:ea typeface="Poppins"/>
                <a:cs typeface="Poppins"/>
                <a:sym typeface="Poppins"/>
              </a:rPr>
              <a:t>conteúdos</a:t>
            </a:r>
            <a:r>
              <a:rPr lang="en-US" sz="2100" u="none" strike="noStrike" spc="-40">
                <a:solidFill>
                  <a:srgbClr val="051D40"/>
                </a:solidFill>
                <a:latin typeface="Poppins"/>
                <a:ea typeface="Poppins"/>
                <a:cs typeface="Poppins"/>
                <a:sym typeface="Poppins"/>
              </a:rPr>
              <a:t> </a:t>
            </a:r>
            <a:r>
              <a:rPr lang="en-US" sz="2100" u="none" strike="noStrike" spc="-40" err="1">
                <a:solidFill>
                  <a:srgbClr val="051D40"/>
                </a:solidFill>
                <a:latin typeface="Poppins"/>
                <a:ea typeface="Poppins"/>
                <a:cs typeface="Poppins"/>
                <a:sym typeface="Poppins"/>
              </a:rPr>
              <a:t>por</a:t>
            </a:r>
            <a:r>
              <a:rPr lang="en-US" sz="2100" u="none" strike="noStrike" spc="-40">
                <a:solidFill>
                  <a:srgbClr val="051D40"/>
                </a:solidFill>
                <a:latin typeface="Poppins"/>
                <a:ea typeface="Poppins"/>
                <a:cs typeface="Poppins"/>
                <a:sym typeface="Poppins"/>
              </a:rPr>
              <a:t> </a:t>
            </a:r>
            <a:r>
              <a:rPr lang="en-US" sz="2100" u="none" strike="noStrike" spc="-40" err="1">
                <a:solidFill>
                  <a:srgbClr val="051D40"/>
                </a:solidFill>
                <a:latin typeface="Poppins"/>
                <a:ea typeface="Poppins"/>
                <a:cs typeface="Poppins"/>
                <a:sym typeface="Poppins"/>
              </a:rPr>
              <a:t>meio</a:t>
            </a:r>
            <a:r>
              <a:rPr lang="en-US" sz="2100" u="none" strike="noStrike" spc="-40">
                <a:solidFill>
                  <a:srgbClr val="051D40"/>
                </a:solidFill>
                <a:latin typeface="Poppins"/>
                <a:ea typeface="Poppins"/>
                <a:cs typeface="Poppins"/>
                <a:sym typeface="Poppins"/>
              </a:rPr>
              <a:t> de </a:t>
            </a:r>
            <a:r>
              <a:rPr lang="en-US" sz="2100" u="none" strike="noStrike" spc="-40" err="1">
                <a:solidFill>
                  <a:srgbClr val="051D40"/>
                </a:solidFill>
                <a:latin typeface="Poppins"/>
                <a:ea typeface="Poppins"/>
                <a:cs typeface="Poppins"/>
                <a:sym typeface="Poppins"/>
              </a:rPr>
              <a:t>perguntas</a:t>
            </a:r>
            <a:r>
              <a:rPr lang="en-US" sz="2100" u="none" strike="noStrike" spc="-40">
                <a:solidFill>
                  <a:srgbClr val="051D40"/>
                </a:solidFill>
                <a:latin typeface="Poppins"/>
                <a:ea typeface="Poppins"/>
                <a:cs typeface="Poppins"/>
                <a:sym typeface="Poppins"/>
              </a:rPr>
              <a:t> </a:t>
            </a:r>
            <a:r>
              <a:rPr lang="en-US" sz="2100" u="none" strike="noStrike" spc="-40" err="1">
                <a:solidFill>
                  <a:srgbClr val="051D40"/>
                </a:solidFill>
                <a:latin typeface="Poppins"/>
                <a:ea typeface="Poppins"/>
                <a:cs typeface="Poppins"/>
                <a:sym typeface="Poppins"/>
              </a:rPr>
              <a:t>diretas</a:t>
            </a:r>
            <a:r>
              <a:rPr lang="en-US" sz="2100" u="none" strike="noStrike" spc="-40">
                <a:solidFill>
                  <a:srgbClr val="051D40"/>
                </a:solidFill>
                <a:latin typeface="Poppins"/>
                <a:ea typeface="Poppins"/>
                <a:cs typeface="Poppins"/>
                <a:sym typeface="Poppins"/>
              </a:rPr>
              <a:t> e </a:t>
            </a:r>
            <a:r>
              <a:rPr lang="en-US" sz="2100" u="none" strike="noStrike" spc="-40" err="1">
                <a:solidFill>
                  <a:srgbClr val="051D40"/>
                </a:solidFill>
                <a:latin typeface="Poppins"/>
                <a:ea typeface="Poppins"/>
                <a:cs typeface="Poppins"/>
                <a:sym typeface="Poppins"/>
              </a:rPr>
              <a:t>intuitivas</a:t>
            </a:r>
            <a:r>
              <a:rPr lang="en-US" sz="2100" spc="-40">
                <a:solidFill>
                  <a:srgbClr val="051D40"/>
                </a:solidFill>
                <a:latin typeface="Poppins"/>
                <a:ea typeface="Poppins"/>
                <a:cs typeface="Poppins"/>
                <a:sym typeface="Poppins"/>
              </a:rPr>
              <a:t>.</a:t>
            </a:r>
          </a:p>
          <a:p>
            <a:pPr lvl="0" algn="just">
              <a:lnSpc>
                <a:spcPct val="150000"/>
              </a:lnSpc>
              <a:spcBef>
                <a:spcPct val="0"/>
              </a:spcBef>
            </a:pPr>
            <a:endParaRPr lang="en-US" sz="2100" u="none" strike="noStrike" spc="-40">
              <a:solidFill>
                <a:srgbClr val="051D40"/>
              </a:solidFill>
              <a:latin typeface="Poppins"/>
              <a:ea typeface="Poppins"/>
              <a:cs typeface="Poppins"/>
              <a:sym typeface="Poppins"/>
            </a:endParaRPr>
          </a:p>
          <a:p>
            <a:pPr marL="342900" lvl="0" indent="-342900" algn="just">
              <a:lnSpc>
                <a:spcPct val="150000"/>
              </a:lnSpc>
              <a:spcBef>
                <a:spcPct val="0"/>
              </a:spcBef>
              <a:buFont typeface="Arial" panose="020B0604020202020204" pitchFamily="34" charset="0"/>
              <a:buChar char="•"/>
            </a:pPr>
            <a:r>
              <a:rPr lang="en-US" sz="2100" u="none" strike="noStrike" spc="-40" err="1">
                <a:solidFill>
                  <a:srgbClr val="051D40"/>
                </a:solidFill>
                <a:latin typeface="Poppins"/>
                <a:ea typeface="Poppins"/>
                <a:cs typeface="Poppins"/>
                <a:sym typeface="Poppins"/>
              </a:rPr>
              <a:t>Oferece</a:t>
            </a:r>
            <a:r>
              <a:rPr lang="en-US" sz="2100" u="none" strike="noStrike" spc="-40">
                <a:solidFill>
                  <a:srgbClr val="051D40"/>
                </a:solidFill>
                <a:latin typeface="Poppins"/>
                <a:ea typeface="Poppins"/>
                <a:cs typeface="Poppins"/>
                <a:sym typeface="Poppins"/>
              </a:rPr>
              <a:t> </a:t>
            </a:r>
            <a:r>
              <a:rPr lang="en-US" sz="2100" u="none" strike="noStrike" spc="-40" err="1">
                <a:solidFill>
                  <a:srgbClr val="051D40"/>
                </a:solidFill>
                <a:latin typeface="Poppins"/>
                <a:ea typeface="Poppins"/>
                <a:cs typeface="Poppins"/>
                <a:sym typeface="Poppins"/>
              </a:rPr>
              <a:t>respostas</a:t>
            </a:r>
            <a:r>
              <a:rPr lang="en-US" sz="2100" u="none" strike="noStrike" spc="-40">
                <a:solidFill>
                  <a:srgbClr val="051D40"/>
                </a:solidFill>
                <a:latin typeface="Poppins"/>
                <a:ea typeface="Poppins"/>
                <a:cs typeface="Poppins"/>
                <a:sym typeface="Poppins"/>
              </a:rPr>
              <a:t> </a:t>
            </a:r>
            <a:r>
              <a:rPr lang="en-US" sz="2100" u="none" strike="noStrike" spc="-40" err="1">
                <a:solidFill>
                  <a:srgbClr val="051D40"/>
                </a:solidFill>
                <a:latin typeface="Poppins"/>
                <a:ea typeface="Poppins"/>
                <a:cs typeface="Poppins"/>
                <a:sym typeface="Poppins"/>
              </a:rPr>
              <a:t>precisas</a:t>
            </a:r>
            <a:r>
              <a:rPr lang="en-US" sz="2100" u="none" strike="noStrike" spc="-40">
                <a:solidFill>
                  <a:srgbClr val="051D40"/>
                </a:solidFill>
                <a:latin typeface="Poppins"/>
                <a:ea typeface="Poppins"/>
                <a:cs typeface="Poppins"/>
                <a:sym typeface="Poppins"/>
              </a:rPr>
              <a:t>, </a:t>
            </a:r>
            <a:r>
              <a:rPr lang="en-US" sz="2100" u="none" strike="noStrike" spc="-40" err="1">
                <a:solidFill>
                  <a:srgbClr val="051D40"/>
                </a:solidFill>
                <a:latin typeface="Poppins"/>
                <a:ea typeface="Poppins"/>
                <a:cs typeface="Poppins"/>
                <a:sym typeface="Poppins"/>
              </a:rPr>
              <a:t>contextualizadas</a:t>
            </a:r>
            <a:r>
              <a:rPr lang="en-US" sz="2100" u="none" strike="noStrike" spc="-40">
                <a:solidFill>
                  <a:srgbClr val="051D40"/>
                </a:solidFill>
                <a:latin typeface="Poppins"/>
                <a:ea typeface="Poppins"/>
                <a:cs typeface="Poppins"/>
                <a:sym typeface="Poppins"/>
              </a:rPr>
              <a:t> e com base </a:t>
            </a:r>
            <a:r>
              <a:rPr lang="en-US" sz="2100" u="none" strike="noStrike" spc="-40" err="1">
                <a:solidFill>
                  <a:srgbClr val="051D40"/>
                </a:solidFill>
                <a:latin typeface="Poppins"/>
                <a:ea typeface="Poppins"/>
                <a:cs typeface="Poppins"/>
                <a:sym typeface="Poppins"/>
              </a:rPr>
              <a:t>nos</a:t>
            </a:r>
            <a:r>
              <a:rPr lang="en-US" sz="2100" u="none" strike="noStrike" spc="-40">
                <a:solidFill>
                  <a:srgbClr val="051D40"/>
                </a:solidFill>
                <a:latin typeface="Poppins"/>
                <a:ea typeface="Poppins"/>
                <a:cs typeface="Poppins"/>
                <a:sym typeface="Poppins"/>
              </a:rPr>
              <a:t> </a:t>
            </a:r>
            <a:r>
              <a:rPr lang="en-US" sz="2100" u="none" strike="noStrike" spc="-40" err="1">
                <a:solidFill>
                  <a:srgbClr val="051D40"/>
                </a:solidFill>
                <a:latin typeface="Poppins"/>
                <a:ea typeface="Poppins"/>
                <a:cs typeface="Poppins"/>
                <a:sym typeface="Poppins"/>
              </a:rPr>
              <a:t>arquivos</a:t>
            </a:r>
            <a:r>
              <a:rPr lang="en-US" sz="2100" u="none" strike="noStrike" spc="-40">
                <a:solidFill>
                  <a:srgbClr val="051D40"/>
                </a:solidFill>
                <a:latin typeface="Poppins"/>
                <a:ea typeface="Poppins"/>
                <a:cs typeface="Poppins"/>
                <a:sym typeface="Poppins"/>
              </a:rPr>
              <a:t> </a:t>
            </a:r>
            <a:r>
              <a:rPr lang="en-US" sz="2100" u="none" strike="noStrike" spc="-40" err="1">
                <a:solidFill>
                  <a:srgbClr val="051D40"/>
                </a:solidFill>
                <a:latin typeface="Poppins"/>
                <a:ea typeface="Poppins"/>
                <a:cs typeface="Poppins"/>
                <a:sym typeface="Poppins"/>
              </a:rPr>
              <a:t>carregados</a:t>
            </a:r>
            <a:r>
              <a:rPr lang="en-US" sz="2100" u="none" strike="noStrike" spc="-40">
                <a:solidFill>
                  <a:srgbClr val="051D40"/>
                </a:solidFill>
                <a:latin typeface="Poppins"/>
                <a:ea typeface="Poppins"/>
                <a:cs typeface="Poppins"/>
                <a:sym typeface="Poppins"/>
              </a:rPr>
              <a:t>.</a:t>
            </a:r>
          </a:p>
        </p:txBody>
      </p:sp>
      <p:sp>
        <p:nvSpPr>
          <p:cNvPr id="12" name="TextBox 12">
            <a:extLst>
              <a:ext uri="{FF2B5EF4-FFF2-40B4-BE49-F238E27FC236}">
                <a16:creationId xmlns:a16="http://schemas.microsoft.com/office/drawing/2014/main" id="{644D4A6C-5937-541C-EB39-89FECDCFAEFC}"/>
              </a:ext>
            </a:extLst>
          </p:cNvPr>
          <p:cNvSpPr txBox="1"/>
          <p:nvPr/>
        </p:nvSpPr>
        <p:spPr>
          <a:xfrm>
            <a:off x="1513259" y="2594960"/>
            <a:ext cx="8620962" cy="815031"/>
          </a:xfrm>
          <a:prstGeom prst="rect">
            <a:avLst/>
          </a:prstGeom>
        </p:spPr>
        <p:txBody>
          <a:bodyPr wrap="square" lIns="0" tIns="0" rIns="0" bIns="0" rtlCol="0" anchor="t">
            <a:spAutoFit/>
          </a:bodyPr>
          <a:lstStyle/>
          <a:p>
            <a:pPr algn="l">
              <a:lnSpc>
                <a:spcPts val="6300"/>
              </a:lnSpc>
              <a:spcBef>
                <a:spcPct val="0"/>
              </a:spcBef>
            </a:pPr>
            <a:r>
              <a:rPr lang="en-US" sz="6600" b="1">
                <a:solidFill>
                  <a:srgbClr val="051D40"/>
                </a:solidFill>
                <a:latin typeface="Montserrat"/>
                <a:ea typeface="Montserrat"/>
                <a:cs typeface="Montserrat"/>
                <a:sym typeface="Montserrat"/>
              </a:rPr>
              <a:t>SOBRE O SISTEMA</a:t>
            </a:r>
          </a:p>
        </p:txBody>
      </p:sp>
      <p:pic>
        <p:nvPicPr>
          <p:cNvPr id="16" name="Imagem 15" descr="Cd com letras e números em fundo preto&#10;&#10;O conteúdo gerado por IA pode estar incorreto.">
            <a:extLst>
              <a:ext uri="{FF2B5EF4-FFF2-40B4-BE49-F238E27FC236}">
                <a16:creationId xmlns:a16="http://schemas.microsoft.com/office/drawing/2014/main" id="{3DAD9729-D848-6F3C-71B9-0AA5DB421C6D}"/>
              </a:ext>
            </a:extLst>
          </p:cNvPr>
          <p:cNvPicPr>
            <a:picLocks noChangeAspect="1"/>
          </p:cNvPicPr>
          <p:nvPr/>
        </p:nvPicPr>
        <p:blipFill>
          <a:blip r:embed="rId3">
            <a:extLst>
              <a:ext uri="{28A0092B-C50C-407E-A947-70E740481C1C}">
                <a14:useLocalDpi xmlns:a14="http://schemas.microsoft.com/office/drawing/2010/main" val="0"/>
              </a:ext>
            </a:extLst>
          </a:blip>
          <a:srcRect l="57084" t="10909" r="7078" b="22589"/>
          <a:stretch>
            <a:fillRect/>
          </a:stretch>
        </p:blipFill>
        <p:spPr>
          <a:xfrm>
            <a:off x="10439399" y="1122782"/>
            <a:ext cx="6553201" cy="6840118"/>
          </a:xfrm>
          <a:prstGeom prst="rect">
            <a:avLst/>
          </a:prstGeom>
        </p:spPr>
      </p:pic>
      <p:sp>
        <p:nvSpPr>
          <p:cNvPr id="17" name="Espaço Reservado para Número de Slide 16">
            <a:extLst>
              <a:ext uri="{FF2B5EF4-FFF2-40B4-BE49-F238E27FC236}">
                <a16:creationId xmlns:a16="http://schemas.microsoft.com/office/drawing/2014/main" id="{DC9D8C0E-9E39-D0A1-827D-3825D63D68EC}"/>
              </a:ext>
            </a:extLst>
          </p:cNvPr>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147135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pic>
        <p:nvPicPr>
          <p:cNvPr id="27" name="Imagem 26" descr="Uma imagem contendo Linha do tempo&#10;&#10;O conteúdo gerado por IA pode estar incorreto.">
            <a:extLst>
              <a:ext uri="{FF2B5EF4-FFF2-40B4-BE49-F238E27FC236}">
                <a16:creationId xmlns:a16="http://schemas.microsoft.com/office/drawing/2014/main" id="{C011AE4F-0DA1-369E-2D17-79641FFAFCC5}"/>
              </a:ext>
            </a:extLst>
          </p:cNvPr>
          <p:cNvPicPr>
            <a:picLocks noChangeAspect="1"/>
          </p:cNvPicPr>
          <p:nvPr/>
        </p:nvPicPr>
        <p:blipFill>
          <a:blip r:embed="rId3">
            <a:extLst>
              <a:ext uri="{28A0092B-C50C-407E-A947-70E740481C1C}">
                <a14:useLocalDpi xmlns:a14="http://schemas.microsoft.com/office/drawing/2010/main" val="0"/>
              </a:ext>
            </a:extLst>
          </a:blip>
          <a:srcRect l="73287" b="-6"/>
          <a:stretch>
            <a:fillRect/>
          </a:stretch>
        </p:blipFill>
        <p:spPr>
          <a:xfrm>
            <a:off x="13403416" y="0"/>
            <a:ext cx="4884584" cy="10286357"/>
          </a:xfrm>
          <a:prstGeom prst="rect">
            <a:avLst/>
          </a:prstGeom>
        </p:spPr>
      </p:pic>
      <p:grpSp>
        <p:nvGrpSpPr>
          <p:cNvPr id="3" name="Group 3"/>
          <p:cNvGrpSpPr/>
          <p:nvPr/>
        </p:nvGrpSpPr>
        <p:grpSpPr>
          <a:xfrm>
            <a:off x="1028700" y="3852968"/>
            <a:ext cx="14586028" cy="5088907"/>
            <a:chOff x="0" y="0"/>
            <a:chExt cx="3841588" cy="1340288"/>
          </a:xfrm>
        </p:grpSpPr>
        <p:sp>
          <p:nvSpPr>
            <p:cNvPr id="4" name="Freeform 4"/>
            <p:cNvSpPr/>
            <p:nvPr/>
          </p:nvSpPr>
          <p:spPr>
            <a:xfrm>
              <a:off x="0" y="0"/>
              <a:ext cx="3841588" cy="1340288"/>
            </a:xfrm>
            <a:custGeom>
              <a:avLst/>
              <a:gdLst/>
              <a:ahLst/>
              <a:cxnLst/>
              <a:rect l="l" t="t" r="r" b="b"/>
              <a:pathLst>
                <a:path w="3841588" h="1340288">
                  <a:moveTo>
                    <a:pt x="9023" y="0"/>
                  </a:moveTo>
                  <a:lnTo>
                    <a:pt x="3832565" y="0"/>
                  </a:lnTo>
                  <a:cubicBezTo>
                    <a:pt x="3837548" y="0"/>
                    <a:pt x="3841588" y="4040"/>
                    <a:pt x="3841588" y="9023"/>
                  </a:cubicBezTo>
                  <a:lnTo>
                    <a:pt x="3841588" y="1331265"/>
                  </a:lnTo>
                  <a:cubicBezTo>
                    <a:pt x="3841588" y="1336248"/>
                    <a:pt x="3837548" y="1340288"/>
                    <a:pt x="3832565" y="1340288"/>
                  </a:cubicBezTo>
                  <a:lnTo>
                    <a:pt x="9023" y="1340288"/>
                  </a:lnTo>
                  <a:cubicBezTo>
                    <a:pt x="4040" y="1340288"/>
                    <a:pt x="0" y="1336248"/>
                    <a:pt x="0" y="1331265"/>
                  </a:cubicBezTo>
                  <a:lnTo>
                    <a:pt x="0" y="9023"/>
                  </a:lnTo>
                  <a:cubicBezTo>
                    <a:pt x="0" y="4040"/>
                    <a:pt x="4040" y="0"/>
                    <a:pt x="9023" y="0"/>
                  </a:cubicBezTo>
                  <a:close/>
                </a:path>
              </a:pathLst>
            </a:custGeom>
            <a:solidFill>
              <a:srgbClr val="FDFDFD"/>
            </a:solidFill>
          </p:spPr>
          <p:txBody>
            <a:bodyPr/>
            <a:lstStyle/>
            <a:p>
              <a:endParaRPr lang="pt-BR"/>
            </a:p>
          </p:txBody>
        </p:sp>
        <p:sp>
          <p:nvSpPr>
            <p:cNvPr id="5" name="TextBox 5"/>
            <p:cNvSpPr txBox="1"/>
            <p:nvPr/>
          </p:nvSpPr>
          <p:spPr>
            <a:xfrm>
              <a:off x="0" y="-38100"/>
              <a:ext cx="3841588" cy="137838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028699" y="1794985"/>
            <a:ext cx="11544297" cy="1094146"/>
          </a:xfrm>
          <a:prstGeom prst="rect">
            <a:avLst/>
          </a:prstGeom>
        </p:spPr>
        <p:txBody>
          <a:bodyPr wrap="square" lIns="0" tIns="0" rIns="0" bIns="0" rtlCol="0" anchor="t">
            <a:spAutoFit/>
          </a:bodyPr>
          <a:lstStyle/>
          <a:p>
            <a:pPr algn="l">
              <a:lnSpc>
                <a:spcPts val="9247"/>
              </a:lnSpc>
              <a:spcBef>
                <a:spcPct val="0"/>
              </a:spcBef>
            </a:pPr>
            <a:r>
              <a:rPr lang="en-US" sz="6605" b="1">
                <a:solidFill>
                  <a:srgbClr val="FDFDFD"/>
                </a:solidFill>
                <a:latin typeface="Montserrat Bold"/>
                <a:ea typeface="Montserrat Bold"/>
                <a:cs typeface="Montserrat Bold"/>
                <a:sym typeface="Montserrat Bold"/>
              </a:rPr>
              <a:t>BENEFÍCIOS DO SISTEMA</a:t>
            </a:r>
          </a:p>
        </p:txBody>
      </p:sp>
      <p:grpSp>
        <p:nvGrpSpPr>
          <p:cNvPr id="11" name="Group 11"/>
          <p:cNvGrpSpPr/>
          <p:nvPr/>
        </p:nvGrpSpPr>
        <p:grpSpPr>
          <a:xfrm>
            <a:off x="15573718" y="7940477"/>
            <a:ext cx="4693046" cy="469304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pt-B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AutoShape 15"/>
          <p:cNvSpPr/>
          <p:nvPr/>
        </p:nvSpPr>
        <p:spPr>
          <a:xfrm>
            <a:off x="5938890" y="4181637"/>
            <a:ext cx="0" cy="4410340"/>
          </a:xfrm>
          <a:prstGeom prst="line">
            <a:avLst/>
          </a:prstGeom>
          <a:ln w="38100" cap="flat">
            <a:solidFill>
              <a:srgbClr val="145DA0"/>
            </a:solidFill>
            <a:prstDash val="solid"/>
            <a:headEnd type="none" w="sm" len="sm"/>
            <a:tailEnd type="none" w="sm" len="sm"/>
          </a:ln>
        </p:spPr>
        <p:txBody>
          <a:bodyPr/>
          <a:lstStyle/>
          <a:p>
            <a:endParaRPr lang="pt-BR"/>
          </a:p>
        </p:txBody>
      </p:sp>
      <p:sp>
        <p:nvSpPr>
          <p:cNvPr id="16" name="TextBox 16"/>
          <p:cNvSpPr txBox="1"/>
          <p:nvPr/>
        </p:nvSpPr>
        <p:spPr>
          <a:xfrm>
            <a:off x="1381204" y="6585466"/>
            <a:ext cx="4348085" cy="937885"/>
          </a:xfrm>
          <a:prstGeom prst="rect">
            <a:avLst/>
          </a:prstGeom>
        </p:spPr>
        <p:txBody>
          <a:bodyPr wrap="square" lIns="0" tIns="0" rIns="0" bIns="0" rtlCol="0" anchor="t">
            <a:spAutoFit/>
          </a:bodyPr>
          <a:lstStyle/>
          <a:p>
            <a:pPr algn="ctr">
              <a:lnSpc>
                <a:spcPts val="3759"/>
              </a:lnSpc>
              <a:spcBef>
                <a:spcPct val="0"/>
              </a:spcBef>
            </a:pPr>
            <a:r>
              <a:rPr lang="en-US" sz="2685" err="1">
                <a:solidFill>
                  <a:srgbClr val="145DA0"/>
                </a:solidFill>
                <a:latin typeface="Montserrat"/>
                <a:ea typeface="Montserrat"/>
                <a:cs typeface="Montserrat"/>
                <a:sym typeface="Montserrat"/>
              </a:rPr>
              <a:t>Acesso</a:t>
            </a:r>
            <a:r>
              <a:rPr lang="en-US" sz="2685">
                <a:solidFill>
                  <a:srgbClr val="145DA0"/>
                </a:solidFill>
                <a:latin typeface="Montserrat"/>
                <a:ea typeface="Montserrat"/>
                <a:cs typeface="Montserrat"/>
                <a:sym typeface="Montserrat"/>
              </a:rPr>
              <a:t> </a:t>
            </a:r>
            <a:r>
              <a:rPr lang="en-US" sz="2685" err="1">
                <a:solidFill>
                  <a:srgbClr val="145DA0"/>
                </a:solidFill>
                <a:latin typeface="Montserrat"/>
                <a:ea typeface="Montserrat"/>
                <a:cs typeface="Montserrat"/>
                <a:sym typeface="Montserrat"/>
              </a:rPr>
              <a:t>rápido</a:t>
            </a:r>
            <a:r>
              <a:rPr lang="en-US" sz="2685">
                <a:solidFill>
                  <a:srgbClr val="145DA0"/>
                </a:solidFill>
                <a:latin typeface="Montserrat"/>
                <a:ea typeface="Montserrat"/>
                <a:cs typeface="Montserrat"/>
                <a:sym typeface="Montserrat"/>
              </a:rPr>
              <a:t> e </a:t>
            </a:r>
            <a:r>
              <a:rPr lang="en-US" sz="2685" err="1">
                <a:solidFill>
                  <a:srgbClr val="145DA0"/>
                </a:solidFill>
                <a:latin typeface="Montserrat"/>
                <a:ea typeface="Montserrat"/>
                <a:cs typeface="Montserrat"/>
                <a:sym typeface="Montserrat"/>
              </a:rPr>
              <a:t>inteligente</a:t>
            </a:r>
            <a:r>
              <a:rPr lang="en-US" sz="2685">
                <a:solidFill>
                  <a:srgbClr val="145DA0"/>
                </a:solidFill>
                <a:latin typeface="Montserrat"/>
                <a:ea typeface="Montserrat"/>
                <a:cs typeface="Montserrat"/>
                <a:sym typeface="Montserrat"/>
              </a:rPr>
              <a:t> à </a:t>
            </a:r>
            <a:r>
              <a:rPr lang="en-US" sz="2685" err="1">
                <a:solidFill>
                  <a:srgbClr val="145DA0"/>
                </a:solidFill>
                <a:latin typeface="Montserrat"/>
                <a:ea typeface="Montserrat"/>
                <a:cs typeface="Montserrat"/>
                <a:sym typeface="Montserrat"/>
              </a:rPr>
              <a:t>informação</a:t>
            </a:r>
            <a:endParaRPr lang="en-US" sz="2685">
              <a:solidFill>
                <a:srgbClr val="145DA0"/>
              </a:solidFill>
              <a:latin typeface="Montserrat"/>
              <a:ea typeface="Montserrat"/>
              <a:cs typeface="Montserrat"/>
              <a:sym typeface="Montserrat"/>
            </a:endParaRPr>
          </a:p>
        </p:txBody>
      </p:sp>
      <p:sp>
        <p:nvSpPr>
          <p:cNvPr id="18" name="TextBox 18"/>
          <p:cNvSpPr txBox="1"/>
          <p:nvPr/>
        </p:nvSpPr>
        <p:spPr>
          <a:xfrm>
            <a:off x="6723256" y="6579174"/>
            <a:ext cx="3196917" cy="937885"/>
          </a:xfrm>
          <a:prstGeom prst="rect">
            <a:avLst/>
          </a:prstGeom>
        </p:spPr>
        <p:txBody>
          <a:bodyPr wrap="square" lIns="0" tIns="0" rIns="0" bIns="0" rtlCol="0" anchor="t">
            <a:spAutoFit/>
          </a:bodyPr>
          <a:lstStyle/>
          <a:p>
            <a:pPr algn="ctr">
              <a:lnSpc>
                <a:spcPts val="3759"/>
              </a:lnSpc>
              <a:spcBef>
                <a:spcPct val="0"/>
              </a:spcBef>
            </a:pPr>
            <a:r>
              <a:rPr lang="en-US" sz="2685" err="1">
                <a:solidFill>
                  <a:srgbClr val="145DA0"/>
                </a:solidFill>
                <a:latin typeface="Montserrat"/>
                <a:ea typeface="Montserrat"/>
                <a:cs typeface="Montserrat"/>
                <a:sym typeface="Montserrat"/>
              </a:rPr>
              <a:t>Redução</a:t>
            </a:r>
            <a:r>
              <a:rPr lang="en-US" sz="2685">
                <a:solidFill>
                  <a:srgbClr val="145DA0"/>
                </a:solidFill>
                <a:latin typeface="Montserrat"/>
                <a:ea typeface="Montserrat"/>
                <a:cs typeface="Montserrat"/>
                <a:sym typeface="Montserrat"/>
              </a:rPr>
              <a:t> de </a:t>
            </a:r>
            <a:r>
              <a:rPr lang="en-US" sz="2685" err="1">
                <a:solidFill>
                  <a:srgbClr val="145DA0"/>
                </a:solidFill>
                <a:latin typeface="Montserrat"/>
                <a:ea typeface="Montserrat"/>
                <a:cs typeface="Montserrat"/>
                <a:sym typeface="Montserrat"/>
              </a:rPr>
              <a:t>erros</a:t>
            </a:r>
            <a:r>
              <a:rPr lang="en-US" sz="2685">
                <a:solidFill>
                  <a:srgbClr val="145DA0"/>
                </a:solidFill>
                <a:latin typeface="Montserrat"/>
                <a:ea typeface="Montserrat"/>
                <a:cs typeface="Montserrat"/>
                <a:sym typeface="Montserrat"/>
              </a:rPr>
              <a:t> e </a:t>
            </a:r>
            <a:r>
              <a:rPr lang="en-US" sz="2685" err="1">
                <a:solidFill>
                  <a:srgbClr val="145DA0"/>
                </a:solidFill>
                <a:latin typeface="Montserrat"/>
                <a:ea typeface="Montserrat"/>
                <a:cs typeface="Montserrat"/>
                <a:sym typeface="Montserrat"/>
              </a:rPr>
              <a:t>inconsistências</a:t>
            </a:r>
            <a:endParaRPr lang="en-US" sz="2685">
              <a:solidFill>
                <a:srgbClr val="145DA0"/>
              </a:solidFill>
              <a:latin typeface="Montserrat"/>
              <a:ea typeface="Montserrat"/>
              <a:cs typeface="Montserrat"/>
              <a:sym typeface="Montserrat"/>
            </a:endParaRPr>
          </a:p>
        </p:txBody>
      </p:sp>
      <p:sp>
        <p:nvSpPr>
          <p:cNvPr id="20" name="TextBox 20"/>
          <p:cNvSpPr txBox="1"/>
          <p:nvPr/>
        </p:nvSpPr>
        <p:spPr>
          <a:xfrm>
            <a:off x="11732317" y="6579174"/>
            <a:ext cx="2849729" cy="937885"/>
          </a:xfrm>
          <a:prstGeom prst="rect">
            <a:avLst/>
          </a:prstGeom>
        </p:spPr>
        <p:txBody>
          <a:bodyPr wrap="square" lIns="0" tIns="0" rIns="0" bIns="0" rtlCol="0" anchor="t">
            <a:spAutoFit/>
          </a:bodyPr>
          <a:lstStyle/>
          <a:p>
            <a:pPr algn="ctr">
              <a:lnSpc>
                <a:spcPts val="3759"/>
              </a:lnSpc>
              <a:spcBef>
                <a:spcPct val="0"/>
              </a:spcBef>
            </a:pPr>
            <a:r>
              <a:rPr lang="en-US" sz="2685" err="1">
                <a:solidFill>
                  <a:srgbClr val="145DA0"/>
                </a:solidFill>
                <a:latin typeface="Montserrat"/>
                <a:ea typeface="Montserrat"/>
                <a:cs typeface="Montserrat"/>
                <a:sym typeface="Montserrat"/>
              </a:rPr>
              <a:t>Aumento</a:t>
            </a:r>
            <a:r>
              <a:rPr lang="en-US" sz="2685">
                <a:solidFill>
                  <a:srgbClr val="145DA0"/>
                </a:solidFill>
                <a:latin typeface="Montserrat"/>
                <a:ea typeface="Montserrat"/>
                <a:cs typeface="Montserrat"/>
                <a:sym typeface="Montserrat"/>
              </a:rPr>
              <a:t> da </a:t>
            </a:r>
            <a:r>
              <a:rPr lang="en-US" sz="2685" err="1">
                <a:solidFill>
                  <a:srgbClr val="145DA0"/>
                </a:solidFill>
                <a:latin typeface="Montserrat"/>
                <a:ea typeface="Montserrat"/>
                <a:cs typeface="Montserrat"/>
                <a:sym typeface="Montserrat"/>
              </a:rPr>
              <a:t>produtividade</a:t>
            </a:r>
            <a:endParaRPr lang="en-US" sz="2685">
              <a:solidFill>
                <a:srgbClr val="145DA0"/>
              </a:solidFill>
              <a:latin typeface="Montserrat"/>
              <a:ea typeface="Montserrat"/>
              <a:cs typeface="Montserrat"/>
              <a:sym typeface="Montserrat"/>
            </a:endParaRPr>
          </a:p>
        </p:txBody>
      </p:sp>
      <p:sp>
        <p:nvSpPr>
          <p:cNvPr id="21" name="AutoShape 21"/>
          <p:cNvSpPr/>
          <p:nvPr/>
        </p:nvSpPr>
        <p:spPr>
          <a:xfrm>
            <a:off x="10706179" y="4181637"/>
            <a:ext cx="0" cy="4410340"/>
          </a:xfrm>
          <a:prstGeom prst="line">
            <a:avLst/>
          </a:prstGeom>
          <a:ln w="38100" cap="flat">
            <a:solidFill>
              <a:srgbClr val="145DA0"/>
            </a:solidFill>
            <a:prstDash val="solid"/>
            <a:headEnd type="none" w="sm" len="sm"/>
            <a:tailEnd type="none" w="sm" len="sm"/>
          </a:ln>
        </p:spPr>
        <p:txBody>
          <a:bodyPr/>
          <a:lstStyle/>
          <a:p>
            <a:endParaRPr lang="pt-BR"/>
          </a:p>
        </p:txBody>
      </p:sp>
      <p:pic>
        <p:nvPicPr>
          <p:cNvPr id="23" name="Gráfico 22">
            <a:extLst>
              <a:ext uri="{FF2B5EF4-FFF2-40B4-BE49-F238E27FC236}">
                <a16:creationId xmlns:a16="http://schemas.microsoft.com/office/drawing/2014/main" id="{15A83782-BD4E-ACCD-9204-F95D12C5C1E8}"/>
              </a:ext>
            </a:extLst>
          </p:cNvPr>
          <p:cNvPicPr>
            <a:picLocks noChangeAspect="1"/>
          </p:cNvPicPr>
          <p:nvPr/>
        </p:nvPicPr>
        <p:blipFill>
          <a:blip r:embed="rId4">
            <a:extLst>
              <a:ext uri="{96DAC541-7B7A-43D3-8B79-37D633B846F1}">
                <asvg:svgBlip xmlns:asvg="http://schemas.microsoft.com/office/drawing/2016/SVG/main" r:embed="rId5"/>
              </a:ext>
            </a:extLst>
          </a:blip>
          <a:srcRect l="20491" t="33135" r="69633" b="49124"/>
          <a:stretch>
            <a:fillRect/>
          </a:stretch>
        </p:blipFill>
        <p:spPr>
          <a:xfrm>
            <a:off x="2689101" y="4914900"/>
            <a:ext cx="1732291" cy="1750384"/>
          </a:xfrm>
          <a:prstGeom prst="rect">
            <a:avLst/>
          </a:prstGeom>
        </p:spPr>
      </p:pic>
      <p:pic>
        <p:nvPicPr>
          <p:cNvPr id="24" name="Gráfico 23">
            <a:extLst>
              <a:ext uri="{FF2B5EF4-FFF2-40B4-BE49-F238E27FC236}">
                <a16:creationId xmlns:a16="http://schemas.microsoft.com/office/drawing/2014/main" id="{CFF8D1D6-0F9A-E271-DB7A-51E2E3743FCD}"/>
              </a:ext>
            </a:extLst>
          </p:cNvPr>
          <p:cNvPicPr>
            <a:picLocks noChangeAspect="1"/>
          </p:cNvPicPr>
          <p:nvPr/>
        </p:nvPicPr>
        <p:blipFill>
          <a:blip r:embed="rId4">
            <a:extLst>
              <a:ext uri="{96DAC541-7B7A-43D3-8B79-37D633B846F1}">
                <asvg:svgBlip xmlns:asvg="http://schemas.microsoft.com/office/drawing/2016/SVG/main" r:embed="rId5"/>
              </a:ext>
            </a:extLst>
          </a:blip>
          <a:srcRect l="62956" t="32903" r="27168" b="49356"/>
          <a:stretch>
            <a:fillRect/>
          </a:stretch>
        </p:blipFill>
        <p:spPr>
          <a:xfrm>
            <a:off x="12307375" y="4914899"/>
            <a:ext cx="1699613" cy="1717365"/>
          </a:xfrm>
          <a:prstGeom prst="rect">
            <a:avLst/>
          </a:prstGeom>
        </p:spPr>
      </p:pic>
      <p:pic>
        <p:nvPicPr>
          <p:cNvPr id="25" name="Gráfico 24">
            <a:extLst>
              <a:ext uri="{FF2B5EF4-FFF2-40B4-BE49-F238E27FC236}">
                <a16:creationId xmlns:a16="http://schemas.microsoft.com/office/drawing/2014/main" id="{037B64CD-76C7-B74F-6010-083E0D2BDC59}"/>
              </a:ext>
            </a:extLst>
          </p:cNvPr>
          <p:cNvPicPr>
            <a:picLocks noChangeAspect="1"/>
          </p:cNvPicPr>
          <p:nvPr/>
        </p:nvPicPr>
        <p:blipFill>
          <a:blip r:embed="rId4">
            <a:extLst>
              <a:ext uri="{96DAC541-7B7A-43D3-8B79-37D633B846F1}">
                <asvg:svgBlip xmlns:asvg="http://schemas.microsoft.com/office/drawing/2016/SVG/main" r:embed="rId5"/>
              </a:ext>
            </a:extLst>
          </a:blip>
          <a:srcRect l="45062" t="33140" r="45062" b="49119"/>
          <a:stretch>
            <a:fillRect/>
          </a:stretch>
        </p:blipFill>
        <p:spPr>
          <a:xfrm>
            <a:off x="7496619" y="4914900"/>
            <a:ext cx="1650190" cy="1667426"/>
          </a:xfrm>
          <a:prstGeom prst="rect">
            <a:avLst/>
          </a:prstGeom>
        </p:spPr>
      </p:pic>
      <p:sp>
        <p:nvSpPr>
          <p:cNvPr id="28" name="Espaço Reservado para Número de Slide 27">
            <a:extLst>
              <a:ext uri="{FF2B5EF4-FFF2-40B4-BE49-F238E27FC236}">
                <a16:creationId xmlns:a16="http://schemas.microsoft.com/office/drawing/2014/main" id="{8D3D5103-DA5C-0857-A076-F11B77FC6078}"/>
              </a:ext>
            </a:extLst>
          </p:cNvPr>
          <p:cNvSpPr>
            <a:spLocks noGrp="1"/>
          </p:cNvSpPr>
          <p:nvPr>
            <p:ph type="sldNum" sz="quarter" idx="12"/>
          </p:nvPr>
        </p:nvSpPr>
        <p:spPr/>
        <p:txBody>
          <a:bodyPr/>
          <a:lstStyle/>
          <a:p>
            <a:fld id="{B6F15528-21DE-4FAA-801E-634DDDAF4B2B}" type="slidenum">
              <a:rPr lang="en-US" smtClean="0">
                <a:solidFill>
                  <a:schemeClr val="bg1"/>
                </a:solidFill>
              </a:rPr>
              <a:pPr/>
              <a:t>8</a:t>
            </a:fld>
            <a:endParaRPr lang="en-US">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a:extLst>
            <a:ext uri="{FF2B5EF4-FFF2-40B4-BE49-F238E27FC236}">
              <a16:creationId xmlns:a16="http://schemas.microsoft.com/office/drawing/2014/main" id="{A94D4A2C-7675-E7C6-AE72-527C5A3549A3}"/>
            </a:ext>
          </a:extLst>
        </p:cNvPr>
        <p:cNvGrpSpPr/>
        <p:nvPr/>
      </p:nvGrpSpPr>
      <p:grpSpPr>
        <a:xfrm>
          <a:off x="0" y="0"/>
          <a:ext cx="0" cy="0"/>
          <a:chOff x="0" y="0"/>
          <a:chExt cx="0" cy="0"/>
        </a:xfrm>
      </p:grpSpPr>
      <p:pic>
        <p:nvPicPr>
          <p:cNvPr id="22" name="Imagem 21" descr="Tela de computador com texto preto sobre fundo branco&#10;&#10;O conteúdo gerado por IA pode estar incorreto.">
            <a:extLst>
              <a:ext uri="{FF2B5EF4-FFF2-40B4-BE49-F238E27FC236}">
                <a16:creationId xmlns:a16="http://schemas.microsoft.com/office/drawing/2014/main" id="{27482E7A-FB57-D7FA-AC76-24E8BAB55C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 y="643"/>
            <a:ext cx="18285714" cy="10285714"/>
          </a:xfrm>
          <a:prstGeom prst="rect">
            <a:avLst/>
          </a:prstGeom>
        </p:spPr>
      </p:pic>
      <p:grpSp>
        <p:nvGrpSpPr>
          <p:cNvPr id="3" name="Group 3">
            <a:extLst>
              <a:ext uri="{FF2B5EF4-FFF2-40B4-BE49-F238E27FC236}">
                <a16:creationId xmlns:a16="http://schemas.microsoft.com/office/drawing/2014/main" id="{A2A05C07-0125-16DE-3FE5-8449E0A058F6}"/>
              </a:ext>
            </a:extLst>
          </p:cNvPr>
          <p:cNvGrpSpPr/>
          <p:nvPr/>
        </p:nvGrpSpPr>
        <p:grpSpPr>
          <a:xfrm>
            <a:off x="1028700" y="3852968"/>
            <a:ext cx="14586028" cy="5088907"/>
            <a:chOff x="0" y="0"/>
            <a:chExt cx="3841588" cy="1340288"/>
          </a:xfrm>
        </p:grpSpPr>
        <p:sp>
          <p:nvSpPr>
            <p:cNvPr id="4" name="Freeform 4">
              <a:extLst>
                <a:ext uri="{FF2B5EF4-FFF2-40B4-BE49-F238E27FC236}">
                  <a16:creationId xmlns:a16="http://schemas.microsoft.com/office/drawing/2014/main" id="{07F38457-2CFE-4CB0-A963-9FF1C845EFCA}"/>
                </a:ext>
              </a:extLst>
            </p:cNvPr>
            <p:cNvSpPr/>
            <p:nvPr/>
          </p:nvSpPr>
          <p:spPr>
            <a:xfrm>
              <a:off x="0" y="0"/>
              <a:ext cx="3841588" cy="1340288"/>
            </a:xfrm>
            <a:custGeom>
              <a:avLst/>
              <a:gdLst/>
              <a:ahLst/>
              <a:cxnLst/>
              <a:rect l="l" t="t" r="r" b="b"/>
              <a:pathLst>
                <a:path w="3841588" h="1340288">
                  <a:moveTo>
                    <a:pt x="9023" y="0"/>
                  </a:moveTo>
                  <a:lnTo>
                    <a:pt x="3832565" y="0"/>
                  </a:lnTo>
                  <a:cubicBezTo>
                    <a:pt x="3837548" y="0"/>
                    <a:pt x="3841588" y="4040"/>
                    <a:pt x="3841588" y="9023"/>
                  </a:cubicBezTo>
                  <a:lnTo>
                    <a:pt x="3841588" y="1331265"/>
                  </a:lnTo>
                  <a:cubicBezTo>
                    <a:pt x="3841588" y="1336248"/>
                    <a:pt x="3837548" y="1340288"/>
                    <a:pt x="3832565" y="1340288"/>
                  </a:cubicBezTo>
                  <a:lnTo>
                    <a:pt x="9023" y="1340288"/>
                  </a:lnTo>
                  <a:cubicBezTo>
                    <a:pt x="4040" y="1340288"/>
                    <a:pt x="0" y="1336248"/>
                    <a:pt x="0" y="1331265"/>
                  </a:cubicBezTo>
                  <a:lnTo>
                    <a:pt x="0" y="9023"/>
                  </a:lnTo>
                  <a:cubicBezTo>
                    <a:pt x="0" y="4040"/>
                    <a:pt x="4040" y="0"/>
                    <a:pt x="9023" y="0"/>
                  </a:cubicBezTo>
                  <a:close/>
                </a:path>
              </a:pathLst>
            </a:custGeom>
            <a:solidFill>
              <a:srgbClr val="FDFDFD"/>
            </a:solidFill>
          </p:spPr>
          <p:txBody>
            <a:bodyPr/>
            <a:lstStyle/>
            <a:p>
              <a:endParaRPr lang="pt-BR"/>
            </a:p>
          </p:txBody>
        </p:sp>
        <p:sp>
          <p:nvSpPr>
            <p:cNvPr id="5" name="TextBox 5">
              <a:extLst>
                <a:ext uri="{FF2B5EF4-FFF2-40B4-BE49-F238E27FC236}">
                  <a16:creationId xmlns:a16="http://schemas.microsoft.com/office/drawing/2014/main" id="{4EDDAE86-0912-D2C3-3E1A-86FFA9D2744D}"/>
                </a:ext>
              </a:extLst>
            </p:cNvPr>
            <p:cNvSpPr txBox="1"/>
            <p:nvPr/>
          </p:nvSpPr>
          <p:spPr>
            <a:xfrm>
              <a:off x="0" y="-38100"/>
              <a:ext cx="3841588" cy="1378388"/>
            </a:xfrm>
            <a:prstGeom prst="rect">
              <a:avLst/>
            </a:prstGeom>
          </p:spPr>
          <p:txBody>
            <a:bodyPr lIns="50800" tIns="50800" rIns="50800" bIns="50800" rtlCol="0" anchor="ctr"/>
            <a:lstStyle/>
            <a:p>
              <a:pPr algn="ctr">
                <a:lnSpc>
                  <a:spcPts val="2659"/>
                </a:lnSpc>
              </a:pPr>
              <a:endParaRPr/>
            </a:p>
          </p:txBody>
        </p:sp>
      </p:grpSp>
      <p:sp>
        <p:nvSpPr>
          <p:cNvPr id="6" name="TextBox 6">
            <a:extLst>
              <a:ext uri="{FF2B5EF4-FFF2-40B4-BE49-F238E27FC236}">
                <a16:creationId xmlns:a16="http://schemas.microsoft.com/office/drawing/2014/main" id="{A4858A36-95C2-0C0D-274E-5B91FF4344EB}"/>
              </a:ext>
            </a:extLst>
          </p:cNvPr>
          <p:cNvSpPr txBox="1"/>
          <p:nvPr/>
        </p:nvSpPr>
        <p:spPr>
          <a:xfrm>
            <a:off x="1028699" y="1794985"/>
            <a:ext cx="11280387" cy="1094146"/>
          </a:xfrm>
          <a:prstGeom prst="rect">
            <a:avLst/>
          </a:prstGeom>
        </p:spPr>
        <p:txBody>
          <a:bodyPr wrap="square" lIns="0" tIns="0" rIns="0" bIns="0" rtlCol="0" anchor="t">
            <a:spAutoFit/>
          </a:bodyPr>
          <a:lstStyle/>
          <a:p>
            <a:pPr algn="l">
              <a:lnSpc>
                <a:spcPts val="9247"/>
              </a:lnSpc>
              <a:spcBef>
                <a:spcPct val="0"/>
              </a:spcBef>
            </a:pPr>
            <a:r>
              <a:rPr lang="en-US" sz="6605" b="1">
                <a:solidFill>
                  <a:srgbClr val="FDFDFD"/>
                </a:solidFill>
                <a:latin typeface="Montserrat Bold"/>
                <a:ea typeface="Montserrat Bold"/>
                <a:cs typeface="Montserrat Bold"/>
                <a:sym typeface="Montserrat Bold"/>
              </a:rPr>
              <a:t>BENEFÍCIOS DO SISTEMA</a:t>
            </a:r>
          </a:p>
        </p:txBody>
      </p:sp>
      <p:grpSp>
        <p:nvGrpSpPr>
          <p:cNvPr id="11" name="Group 11">
            <a:extLst>
              <a:ext uri="{FF2B5EF4-FFF2-40B4-BE49-F238E27FC236}">
                <a16:creationId xmlns:a16="http://schemas.microsoft.com/office/drawing/2014/main" id="{90D12E9E-7C1E-D183-759C-FD30EC699D83}"/>
              </a:ext>
            </a:extLst>
          </p:cNvPr>
          <p:cNvGrpSpPr/>
          <p:nvPr/>
        </p:nvGrpSpPr>
        <p:grpSpPr>
          <a:xfrm>
            <a:off x="15573718" y="7940477"/>
            <a:ext cx="4693046" cy="4693046"/>
            <a:chOff x="0" y="0"/>
            <a:chExt cx="812800" cy="812800"/>
          </a:xfrm>
        </p:grpSpPr>
        <p:sp>
          <p:nvSpPr>
            <p:cNvPr id="12" name="Freeform 12">
              <a:extLst>
                <a:ext uri="{FF2B5EF4-FFF2-40B4-BE49-F238E27FC236}">
                  <a16:creationId xmlns:a16="http://schemas.microsoft.com/office/drawing/2014/main" id="{F0328419-5054-A822-1B3E-636E5ABB0E1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pt-BR"/>
            </a:p>
          </p:txBody>
        </p:sp>
        <p:sp>
          <p:nvSpPr>
            <p:cNvPr id="13" name="TextBox 13">
              <a:extLst>
                <a:ext uri="{FF2B5EF4-FFF2-40B4-BE49-F238E27FC236}">
                  <a16:creationId xmlns:a16="http://schemas.microsoft.com/office/drawing/2014/main" id="{F94264D3-F8A2-9849-4E55-4496BA701074}"/>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AutoShape 15">
            <a:extLst>
              <a:ext uri="{FF2B5EF4-FFF2-40B4-BE49-F238E27FC236}">
                <a16:creationId xmlns:a16="http://schemas.microsoft.com/office/drawing/2014/main" id="{F0217C2D-3F0D-50AC-DB6D-FDD6AB54729E}"/>
              </a:ext>
            </a:extLst>
          </p:cNvPr>
          <p:cNvSpPr/>
          <p:nvPr/>
        </p:nvSpPr>
        <p:spPr>
          <a:xfrm>
            <a:off x="5938890" y="4181637"/>
            <a:ext cx="0" cy="4410340"/>
          </a:xfrm>
          <a:prstGeom prst="line">
            <a:avLst/>
          </a:prstGeom>
          <a:ln w="38100" cap="flat">
            <a:solidFill>
              <a:srgbClr val="145DA0"/>
            </a:solidFill>
            <a:prstDash val="solid"/>
            <a:headEnd type="none" w="sm" len="sm"/>
            <a:tailEnd type="none" w="sm" len="sm"/>
          </a:ln>
        </p:spPr>
        <p:txBody>
          <a:bodyPr/>
          <a:lstStyle/>
          <a:p>
            <a:endParaRPr lang="pt-BR"/>
          </a:p>
        </p:txBody>
      </p:sp>
      <p:sp>
        <p:nvSpPr>
          <p:cNvPr id="16" name="TextBox 16">
            <a:extLst>
              <a:ext uri="{FF2B5EF4-FFF2-40B4-BE49-F238E27FC236}">
                <a16:creationId xmlns:a16="http://schemas.microsoft.com/office/drawing/2014/main" id="{1930834F-FF1A-8CD4-CC39-6363FE5F89BD}"/>
              </a:ext>
            </a:extLst>
          </p:cNvPr>
          <p:cNvSpPr txBox="1"/>
          <p:nvPr/>
        </p:nvSpPr>
        <p:spPr>
          <a:xfrm>
            <a:off x="1381204" y="6585466"/>
            <a:ext cx="4348085" cy="937885"/>
          </a:xfrm>
          <a:prstGeom prst="rect">
            <a:avLst/>
          </a:prstGeom>
        </p:spPr>
        <p:txBody>
          <a:bodyPr wrap="square" lIns="0" tIns="0" rIns="0" bIns="0" rtlCol="0" anchor="t">
            <a:spAutoFit/>
          </a:bodyPr>
          <a:lstStyle/>
          <a:p>
            <a:pPr algn="ctr">
              <a:lnSpc>
                <a:spcPts val="3759"/>
              </a:lnSpc>
              <a:spcBef>
                <a:spcPct val="0"/>
              </a:spcBef>
            </a:pPr>
            <a:r>
              <a:rPr lang="en-US" sz="2685" err="1">
                <a:solidFill>
                  <a:srgbClr val="145DA0"/>
                </a:solidFill>
                <a:latin typeface="Montserrat"/>
                <a:ea typeface="Montserrat"/>
                <a:cs typeface="Montserrat"/>
                <a:sym typeface="Montserrat"/>
              </a:rPr>
              <a:t>Centralização</a:t>
            </a:r>
            <a:r>
              <a:rPr lang="en-US" sz="2685">
                <a:solidFill>
                  <a:srgbClr val="145DA0"/>
                </a:solidFill>
                <a:latin typeface="Montserrat"/>
                <a:ea typeface="Montserrat"/>
                <a:cs typeface="Montserrat"/>
                <a:sym typeface="Montserrat"/>
              </a:rPr>
              <a:t> do </a:t>
            </a:r>
            <a:r>
              <a:rPr lang="en-US" sz="2685" err="1">
                <a:solidFill>
                  <a:srgbClr val="145DA0"/>
                </a:solidFill>
                <a:latin typeface="Montserrat"/>
                <a:ea typeface="Montserrat"/>
                <a:cs typeface="Montserrat"/>
                <a:sym typeface="Montserrat"/>
              </a:rPr>
              <a:t>conhecimento</a:t>
            </a:r>
            <a:endParaRPr lang="en-US" sz="2685">
              <a:solidFill>
                <a:srgbClr val="145DA0"/>
              </a:solidFill>
              <a:latin typeface="Montserrat"/>
              <a:ea typeface="Montserrat"/>
              <a:cs typeface="Montserrat"/>
              <a:sym typeface="Montserrat"/>
            </a:endParaRPr>
          </a:p>
        </p:txBody>
      </p:sp>
      <p:sp>
        <p:nvSpPr>
          <p:cNvPr id="18" name="TextBox 18">
            <a:extLst>
              <a:ext uri="{FF2B5EF4-FFF2-40B4-BE49-F238E27FC236}">
                <a16:creationId xmlns:a16="http://schemas.microsoft.com/office/drawing/2014/main" id="{C3B73C05-F31B-AA82-ACF9-B70D65A92812}"/>
              </a:ext>
            </a:extLst>
          </p:cNvPr>
          <p:cNvSpPr txBox="1"/>
          <p:nvPr/>
        </p:nvSpPr>
        <p:spPr>
          <a:xfrm>
            <a:off x="6723256" y="6579174"/>
            <a:ext cx="3196917" cy="937885"/>
          </a:xfrm>
          <a:prstGeom prst="rect">
            <a:avLst/>
          </a:prstGeom>
        </p:spPr>
        <p:txBody>
          <a:bodyPr wrap="square" lIns="0" tIns="0" rIns="0" bIns="0" rtlCol="0" anchor="t">
            <a:spAutoFit/>
          </a:bodyPr>
          <a:lstStyle/>
          <a:p>
            <a:pPr algn="ctr">
              <a:lnSpc>
                <a:spcPts val="3759"/>
              </a:lnSpc>
              <a:spcBef>
                <a:spcPct val="0"/>
              </a:spcBef>
            </a:pPr>
            <a:r>
              <a:rPr lang="en-US" sz="2685" err="1">
                <a:solidFill>
                  <a:srgbClr val="145DA0"/>
                </a:solidFill>
                <a:latin typeface="Montserrat"/>
                <a:ea typeface="Montserrat"/>
                <a:cs typeface="Montserrat"/>
                <a:sym typeface="Montserrat"/>
              </a:rPr>
              <a:t>Experiência</a:t>
            </a:r>
            <a:r>
              <a:rPr lang="en-US" sz="2685">
                <a:solidFill>
                  <a:srgbClr val="145DA0"/>
                </a:solidFill>
                <a:latin typeface="Montserrat"/>
                <a:ea typeface="Montserrat"/>
                <a:cs typeface="Montserrat"/>
                <a:sym typeface="Montserrat"/>
              </a:rPr>
              <a:t> </a:t>
            </a:r>
            <a:r>
              <a:rPr lang="en-US" sz="2685" err="1">
                <a:solidFill>
                  <a:srgbClr val="145DA0"/>
                </a:solidFill>
                <a:latin typeface="Montserrat"/>
                <a:ea typeface="Montserrat"/>
                <a:cs typeface="Montserrat"/>
                <a:sym typeface="Montserrat"/>
              </a:rPr>
              <a:t>simplificada</a:t>
            </a:r>
            <a:endParaRPr lang="en-US" sz="2685">
              <a:solidFill>
                <a:srgbClr val="145DA0"/>
              </a:solidFill>
              <a:latin typeface="Montserrat"/>
              <a:ea typeface="Montserrat"/>
              <a:cs typeface="Montserrat"/>
              <a:sym typeface="Montserrat"/>
            </a:endParaRPr>
          </a:p>
        </p:txBody>
      </p:sp>
      <p:sp>
        <p:nvSpPr>
          <p:cNvPr id="20" name="TextBox 20">
            <a:extLst>
              <a:ext uri="{FF2B5EF4-FFF2-40B4-BE49-F238E27FC236}">
                <a16:creationId xmlns:a16="http://schemas.microsoft.com/office/drawing/2014/main" id="{01F39F50-B5D4-3A10-C396-D684F2EFF4BB}"/>
              </a:ext>
            </a:extLst>
          </p:cNvPr>
          <p:cNvSpPr txBox="1"/>
          <p:nvPr/>
        </p:nvSpPr>
        <p:spPr>
          <a:xfrm>
            <a:off x="11732317" y="6753086"/>
            <a:ext cx="2849729" cy="937885"/>
          </a:xfrm>
          <a:prstGeom prst="rect">
            <a:avLst/>
          </a:prstGeom>
        </p:spPr>
        <p:txBody>
          <a:bodyPr wrap="square" lIns="0" tIns="0" rIns="0" bIns="0" rtlCol="0" anchor="t">
            <a:spAutoFit/>
          </a:bodyPr>
          <a:lstStyle/>
          <a:p>
            <a:pPr algn="ctr">
              <a:lnSpc>
                <a:spcPts val="3759"/>
              </a:lnSpc>
              <a:spcBef>
                <a:spcPct val="0"/>
              </a:spcBef>
            </a:pPr>
            <a:r>
              <a:rPr lang="en-US" sz="2685" err="1">
                <a:solidFill>
                  <a:srgbClr val="145DA0"/>
                </a:solidFill>
                <a:latin typeface="Montserrat"/>
                <a:ea typeface="Montserrat"/>
                <a:cs typeface="Montserrat"/>
                <a:sym typeface="Montserrat"/>
              </a:rPr>
              <a:t>Escabilidade</a:t>
            </a:r>
            <a:r>
              <a:rPr lang="en-US" sz="2685">
                <a:solidFill>
                  <a:srgbClr val="145DA0"/>
                </a:solidFill>
                <a:latin typeface="Montserrat"/>
                <a:ea typeface="Montserrat"/>
                <a:cs typeface="Montserrat"/>
                <a:sym typeface="Montserrat"/>
              </a:rPr>
              <a:t> e </a:t>
            </a:r>
            <a:r>
              <a:rPr lang="en-US" sz="2685" err="1">
                <a:solidFill>
                  <a:srgbClr val="145DA0"/>
                </a:solidFill>
                <a:latin typeface="Montserrat"/>
                <a:ea typeface="Montserrat"/>
                <a:cs typeface="Montserrat"/>
                <a:sym typeface="Montserrat"/>
              </a:rPr>
              <a:t>adaptação</a:t>
            </a:r>
            <a:endParaRPr lang="en-US" sz="2685">
              <a:solidFill>
                <a:srgbClr val="145DA0"/>
              </a:solidFill>
              <a:latin typeface="Montserrat"/>
              <a:ea typeface="Montserrat"/>
              <a:cs typeface="Montserrat"/>
              <a:sym typeface="Montserrat"/>
            </a:endParaRPr>
          </a:p>
        </p:txBody>
      </p:sp>
      <p:sp>
        <p:nvSpPr>
          <p:cNvPr id="21" name="AutoShape 21">
            <a:extLst>
              <a:ext uri="{FF2B5EF4-FFF2-40B4-BE49-F238E27FC236}">
                <a16:creationId xmlns:a16="http://schemas.microsoft.com/office/drawing/2014/main" id="{D43CF56D-E7ED-F0D6-9820-67114DAFED28}"/>
              </a:ext>
            </a:extLst>
          </p:cNvPr>
          <p:cNvSpPr/>
          <p:nvPr/>
        </p:nvSpPr>
        <p:spPr>
          <a:xfrm>
            <a:off x="10706179" y="4181637"/>
            <a:ext cx="0" cy="4410340"/>
          </a:xfrm>
          <a:prstGeom prst="line">
            <a:avLst/>
          </a:prstGeom>
          <a:ln w="38100" cap="flat">
            <a:solidFill>
              <a:srgbClr val="145DA0"/>
            </a:solidFill>
            <a:prstDash val="solid"/>
            <a:headEnd type="none" w="sm" len="sm"/>
            <a:tailEnd type="none" w="sm" len="sm"/>
          </a:ln>
        </p:spPr>
        <p:txBody>
          <a:bodyPr/>
          <a:lstStyle/>
          <a:p>
            <a:endParaRPr lang="pt-BR"/>
          </a:p>
        </p:txBody>
      </p:sp>
      <p:pic>
        <p:nvPicPr>
          <p:cNvPr id="10" name="Gráfico 9">
            <a:extLst>
              <a:ext uri="{FF2B5EF4-FFF2-40B4-BE49-F238E27FC236}">
                <a16:creationId xmlns:a16="http://schemas.microsoft.com/office/drawing/2014/main" id="{4733E363-F6AE-9BD3-A8A8-81BF61D23329}"/>
              </a:ext>
            </a:extLst>
          </p:cNvPr>
          <p:cNvPicPr>
            <a:picLocks noChangeAspect="1"/>
          </p:cNvPicPr>
          <p:nvPr/>
        </p:nvPicPr>
        <p:blipFill>
          <a:blip r:embed="rId4">
            <a:extLst>
              <a:ext uri="{96DAC541-7B7A-43D3-8B79-37D633B846F1}">
                <asvg:svgBlip xmlns:asvg="http://schemas.microsoft.com/office/drawing/2016/SVG/main" r:embed="rId5"/>
              </a:ext>
            </a:extLst>
          </a:blip>
          <a:srcRect l="12379" t="31189" r="78346" b="53534"/>
          <a:stretch>
            <a:fillRect/>
          </a:stretch>
        </p:blipFill>
        <p:spPr>
          <a:xfrm>
            <a:off x="2645764" y="4811730"/>
            <a:ext cx="1757576" cy="1628340"/>
          </a:xfrm>
          <a:prstGeom prst="rect">
            <a:avLst/>
          </a:prstGeom>
        </p:spPr>
      </p:pic>
      <p:pic>
        <p:nvPicPr>
          <p:cNvPr id="14" name="Gráfico 13">
            <a:extLst>
              <a:ext uri="{FF2B5EF4-FFF2-40B4-BE49-F238E27FC236}">
                <a16:creationId xmlns:a16="http://schemas.microsoft.com/office/drawing/2014/main" id="{B6A92959-6A7C-80BE-054D-81D0B0A0C22B}"/>
              </a:ext>
            </a:extLst>
          </p:cNvPr>
          <p:cNvPicPr>
            <a:picLocks noChangeAspect="1"/>
          </p:cNvPicPr>
          <p:nvPr/>
        </p:nvPicPr>
        <p:blipFill>
          <a:blip r:embed="rId4">
            <a:extLst>
              <a:ext uri="{96DAC541-7B7A-43D3-8B79-37D633B846F1}">
                <asvg:svgBlip xmlns:asvg="http://schemas.microsoft.com/office/drawing/2016/SVG/main" r:embed="rId5"/>
              </a:ext>
            </a:extLst>
          </a:blip>
          <a:srcRect l="40867" t="30473" r="49858" b="54250"/>
          <a:stretch>
            <a:fillRect/>
          </a:stretch>
        </p:blipFill>
        <p:spPr>
          <a:xfrm>
            <a:off x="7473622" y="4762500"/>
            <a:ext cx="1696185" cy="1571463"/>
          </a:xfrm>
          <a:prstGeom prst="rect">
            <a:avLst/>
          </a:prstGeom>
        </p:spPr>
      </p:pic>
      <p:pic>
        <p:nvPicPr>
          <p:cNvPr id="17" name="Gráfico 16">
            <a:extLst>
              <a:ext uri="{FF2B5EF4-FFF2-40B4-BE49-F238E27FC236}">
                <a16:creationId xmlns:a16="http://schemas.microsoft.com/office/drawing/2014/main" id="{40912E42-84D1-BC2C-C039-A7930FD9BB96}"/>
              </a:ext>
            </a:extLst>
          </p:cNvPr>
          <p:cNvPicPr>
            <a:picLocks noChangeAspect="1"/>
          </p:cNvPicPr>
          <p:nvPr/>
        </p:nvPicPr>
        <p:blipFill>
          <a:blip r:embed="rId4">
            <a:extLst>
              <a:ext uri="{96DAC541-7B7A-43D3-8B79-37D633B846F1}">
                <asvg:svgBlip xmlns:asvg="http://schemas.microsoft.com/office/drawing/2016/SVG/main" r:embed="rId5"/>
              </a:ext>
            </a:extLst>
          </a:blip>
          <a:srcRect l="63925" t="30237" r="26800" b="52580"/>
          <a:stretch>
            <a:fillRect/>
          </a:stretch>
        </p:blipFill>
        <p:spPr>
          <a:xfrm>
            <a:off x="12309089" y="4811729"/>
            <a:ext cx="1696185" cy="1767445"/>
          </a:xfrm>
          <a:prstGeom prst="rect">
            <a:avLst/>
          </a:prstGeom>
        </p:spPr>
      </p:pic>
      <p:sp>
        <p:nvSpPr>
          <p:cNvPr id="26" name="Espaço Reservado para Número de Slide 25">
            <a:extLst>
              <a:ext uri="{FF2B5EF4-FFF2-40B4-BE49-F238E27FC236}">
                <a16:creationId xmlns:a16="http://schemas.microsoft.com/office/drawing/2014/main" id="{436566EE-2530-840B-E241-0EEEA3BAC3DE}"/>
              </a:ext>
            </a:extLst>
          </p:cNvPr>
          <p:cNvSpPr>
            <a:spLocks noGrp="1"/>
          </p:cNvSpPr>
          <p:nvPr>
            <p:ph type="sldNum" sz="quarter" idx="12"/>
          </p:nvPr>
        </p:nvSpPr>
        <p:spPr/>
        <p:txBody>
          <a:bodyPr/>
          <a:lstStyle/>
          <a:p>
            <a:fld id="{B6F15528-21DE-4FAA-801E-634DDDAF4B2B}" type="slidenum">
              <a:rPr lang="en-US" smtClean="0">
                <a:solidFill>
                  <a:schemeClr val="bg1"/>
                </a:solidFill>
              </a:rPr>
              <a:pPr/>
              <a:t>9</a:t>
            </a:fld>
            <a:endParaRPr lang="en-US">
              <a:solidFill>
                <a:schemeClr val="bg1"/>
              </a:solidFill>
            </a:endParaRPr>
          </a:p>
        </p:txBody>
      </p:sp>
    </p:spTree>
    <p:extLst>
      <p:ext uri="{BB962C8B-B14F-4D97-AF65-F5344CB8AC3E}">
        <p14:creationId xmlns:p14="http://schemas.microsoft.com/office/powerpoint/2010/main" val="2069717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90</TotalTime>
  <Words>1160</Words>
  <Application>Microsoft Office PowerPoint</Application>
  <PresentationFormat>Personalizar</PresentationFormat>
  <Paragraphs>219</Paragraphs>
  <Slides>49</Slides>
  <Notes>6</Notes>
  <HiddenSlides>0</HiddenSlides>
  <MMClips>1</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49</vt:i4>
      </vt:variant>
    </vt:vector>
  </HeadingPairs>
  <TitlesOfParts>
    <vt:vector size="57" baseType="lpstr">
      <vt:lpstr>Arial</vt:lpstr>
      <vt:lpstr>Poppins Bold</vt:lpstr>
      <vt:lpstr>Poppins</vt:lpstr>
      <vt:lpstr>Calibri</vt:lpstr>
      <vt:lpstr>Aptos</vt:lpstr>
      <vt:lpstr>Montserrat Bold</vt:lpstr>
      <vt:lpstr>Montserrat</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P3</dc:title>
  <cp:lastModifiedBy>Yasmin Lima</cp:lastModifiedBy>
  <cp:revision>1</cp:revision>
  <dcterms:created xsi:type="dcterms:W3CDTF">2006-08-16T00:00:00Z</dcterms:created>
  <dcterms:modified xsi:type="dcterms:W3CDTF">2025-07-11T14:38:15Z</dcterms:modified>
  <dc:identifier>DAGrC6CuPlM</dc:identifier>
</cp:coreProperties>
</file>